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0" r:id="rId10"/>
    <p:sldId id="263" r:id="rId11"/>
    <p:sldId id="271" r:id="rId12"/>
    <p:sldId id="281" r:id="rId13"/>
    <p:sldId id="272" r:id="rId14"/>
    <p:sldId id="274" r:id="rId15"/>
    <p:sldId id="273" r:id="rId16"/>
    <p:sldId id="275" r:id="rId17"/>
    <p:sldId id="276" r:id="rId18"/>
    <p:sldId id="264" r:id="rId19"/>
    <p:sldId id="277" r:id="rId20"/>
    <p:sldId id="265" r:id="rId21"/>
    <p:sldId id="267" r:id="rId22"/>
    <p:sldId id="282" r:id="rId23"/>
    <p:sldId id="268" r:id="rId24"/>
    <p:sldId id="269" r:id="rId25"/>
    <p:sldId id="279" r:id="rId26"/>
    <p:sldId id="280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C4CCF-F18A-4C49-96A6-A17D853511C0}" v="264" dt="2019-04-06T12:41:13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Babiec" userId="d2875667258e6b13" providerId="LiveId" clId="{A16C4CCF-F18A-4C49-96A6-A17D853511C0}"/>
    <pc:docChg chg="undo custSel addSld delSld modSld sldOrd">
      <pc:chgData name="Andy Babiec" userId="d2875667258e6b13" providerId="LiveId" clId="{A16C4CCF-F18A-4C49-96A6-A17D853511C0}" dt="2019-04-06T12:41:29.209" v="3134" actId="14100"/>
      <pc:docMkLst>
        <pc:docMk/>
      </pc:docMkLst>
      <pc:sldChg chg="addSp modSp">
        <pc:chgData name="Andy Babiec" userId="d2875667258e6b13" providerId="LiveId" clId="{A16C4CCF-F18A-4C49-96A6-A17D853511C0}" dt="2019-04-06T12:41:29.209" v="3134" actId="14100"/>
        <pc:sldMkLst>
          <pc:docMk/>
          <pc:sldMk cId="595956220" sldId="256"/>
        </pc:sldMkLst>
        <pc:spChg chg="mod">
          <ac:chgData name="Andy Babiec" userId="d2875667258e6b13" providerId="LiveId" clId="{A16C4CCF-F18A-4C49-96A6-A17D853511C0}" dt="2019-04-06T12:41:29.209" v="3134" actId="14100"/>
          <ac:spMkLst>
            <pc:docMk/>
            <pc:sldMk cId="595956220" sldId="256"/>
            <ac:spMk id="2" creationId="{A5D68787-2709-48E2-B73C-6AAB773702A3}"/>
          </ac:spMkLst>
        </pc:spChg>
        <pc:picChg chg="add mod">
          <ac:chgData name="Andy Babiec" userId="d2875667258e6b13" providerId="LiveId" clId="{A16C4CCF-F18A-4C49-96A6-A17D853511C0}" dt="2019-04-06T12:41:18.857" v="3132" actId="1076"/>
          <ac:picMkLst>
            <pc:docMk/>
            <pc:sldMk cId="595956220" sldId="256"/>
            <ac:picMk id="4" creationId="{EE289E31-B136-4B46-A867-DC6AC8D329DA}"/>
          </ac:picMkLst>
        </pc:picChg>
      </pc:sldChg>
      <pc:sldChg chg="modSp">
        <pc:chgData name="Andy Babiec" userId="d2875667258e6b13" providerId="LiveId" clId="{A16C4CCF-F18A-4C49-96A6-A17D853511C0}" dt="2019-04-06T12:40:15.051" v="3129" actId="2711"/>
        <pc:sldMkLst>
          <pc:docMk/>
          <pc:sldMk cId="1775166831" sldId="258"/>
        </pc:sldMkLst>
        <pc:spChg chg="mod">
          <ac:chgData name="Andy Babiec" userId="d2875667258e6b13" providerId="LiveId" clId="{A16C4CCF-F18A-4C49-96A6-A17D853511C0}" dt="2019-04-06T12:40:15.051" v="3129" actId="2711"/>
          <ac:spMkLst>
            <pc:docMk/>
            <pc:sldMk cId="1775166831" sldId="258"/>
            <ac:spMk id="3" creationId="{E55514D0-2011-41D2-B1AA-A3A2D9CF176A}"/>
          </ac:spMkLst>
        </pc:spChg>
      </pc:sldChg>
      <pc:sldChg chg="addSp delSp modSp">
        <pc:chgData name="Andy Babiec" userId="d2875667258e6b13" providerId="LiveId" clId="{A16C4CCF-F18A-4C49-96A6-A17D853511C0}" dt="2019-04-06T10:54:29.551" v="722" actId="6549"/>
        <pc:sldMkLst>
          <pc:docMk/>
          <pc:sldMk cId="394044577" sldId="259"/>
        </pc:sldMkLst>
        <pc:spChg chg="mod">
          <ac:chgData name="Andy Babiec" userId="d2875667258e6b13" providerId="LiveId" clId="{A16C4CCF-F18A-4C49-96A6-A17D853511C0}" dt="2019-04-06T10:28:04.787" v="14" actId="20577"/>
          <ac:spMkLst>
            <pc:docMk/>
            <pc:sldMk cId="394044577" sldId="259"/>
            <ac:spMk id="2" creationId="{B0AE333B-6733-42FC-BCDB-26B882C4C66A}"/>
          </ac:spMkLst>
        </pc:spChg>
        <pc:spChg chg="mod">
          <ac:chgData name="Andy Babiec" userId="d2875667258e6b13" providerId="LiveId" clId="{A16C4CCF-F18A-4C49-96A6-A17D853511C0}" dt="2019-04-06T10:54:29.551" v="722" actId="6549"/>
          <ac:spMkLst>
            <pc:docMk/>
            <pc:sldMk cId="394044577" sldId="259"/>
            <ac:spMk id="3" creationId="{9BF8E5DF-571B-4BC7-A7B7-5418A5552CF5}"/>
          </ac:spMkLst>
        </pc:spChg>
        <pc:picChg chg="add del">
          <ac:chgData name="Andy Babiec" userId="d2875667258e6b13" providerId="LiveId" clId="{A16C4CCF-F18A-4C49-96A6-A17D853511C0}" dt="2019-04-06T10:27:36.648" v="2" actId="478"/>
          <ac:picMkLst>
            <pc:docMk/>
            <pc:sldMk cId="394044577" sldId="259"/>
            <ac:picMk id="4" creationId="{C98A3FEB-87BA-409F-AF1B-3F4C2689C2D9}"/>
          </ac:picMkLst>
        </pc:picChg>
        <pc:picChg chg="add mod">
          <ac:chgData name="Andy Babiec" userId="d2875667258e6b13" providerId="LiveId" clId="{A16C4CCF-F18A-4C49-96A6-A17D853511C0}" dt="2019-04-06T10:27:54.742" v="5" actId="14100"/>
          <ac:picMkLst>
            <pc:docMk/>
            <pc:sldMk cId="394044577" sldId="259"/>
            <ac:picMk id="5" creationId="{7B40C582-9B6F-4100-BBCB-1AC63F27B85F}"/>
          </ac:picMkLst>
        </pc:picChg>
      </pc:sldChg>
      <pc:sldChg chg="addSp delSp modSp add">
        <pc:chgData name="Andy Babiec" userId="d2875667258e6b13" providerId="LiveId" clId="{A16C4CCF-F18A-4C49-96A6-A17D853511C0}" dt="2019-04-06T10:32:39.309" v="164" actId="20577"/>
        <pc:sldMkLst>
          <pc:docMk/>
          <pc:sldMk cId="2636142970" sldId="260"/>
        </pc:sldMkLst>
        <pc:spChg chg="mod">
          <ac:chgData name="Andy Babiec" userId="d2875667258e6b13" providerId="LiveId" clId="{A16C4CCF-F18A-4C49-96A6-A17D853511C0}" dt="2019-04-06T10:32:39.309" v="164" actId="20577"/>
          <ac:spMkLst>
            <pc:docMk/>
            <pc:sldMk cId="2636142970" sldId="260"/>
            <ac:spMk id="2" creationId="{0610BD91-FF9F-4D50-8810-95C4305592D9}"/>
          </ac:spMkLst>
        </pc:spChg>
        <pc:spChg chg="mod">
          <ac:chgData name="Andy Babiec" userId="d2875667258e6b13" providerId="LiveId" clId="{A16C4CCF-F18A-4C49-96A6-A17D853511C0}" dt="2019-04-06T10:31:40.068" v="128" actId="14100"/>
          <ac:spMkLst>
            <pc:docMk/>
            <pc:sldMk cId="2636142970" sldId="260"/>
            <ac:spMk id="3" creationId="{959AB5E0-115B-46BE-85BB-9AEA2554C020}"/>
          </ac:spMkLst>
        </pc:spChg>
        <pc:spChg chg="add mod">
          <ac:chgData name="Andy Babiec" userId="d2875667258e6b13" providerId="LiveId" clId="{A16C4CCF-F18A-4C49-96A6-A17D853511C0}" dt="2019-04-06T10:32:34.455" v="162" actId="122"/>
          <ac:spMkLst>
            <pc:docMk/>
            <pc:sldMk cId="2636142970" sldId="260"/>
            <ac:spMk id="7" creationId="{07D9BED3-7E86-42E7-A884-96FACC2B6AFC}"/>
          </ac:spMkLst>
        </pc:spChg>
        <pc:spChg chg="add mod">
          <ac:chgData name="Andy Babiec" userId="d2875667258e6b13" providerId="LiveId" clId="{A16C4CCF-F18A-4C49-96A6-A17D853511C0}" dt="2019-04-06T10:32:26.267" v="159" actId="122"/>
          <ac:spMkLst>
            <pc:docMk/>
            <pc:sldMk cId="2636142970" sldId="260"/>
            <ac:spMk id="8" creationId="{95B06560-B82C-4256-BF9E-9C0ADFC937CF}"/>
          </ac:spMkLst>
        </pc:spChg>
        <pc:picChg chg="add del">
          <ac:chgData name="Andy Babiec" userId="d2875667258e6b13" providerId="LiveId" clId="{A16C4CCF-F18A-4C49-96A6-A17D853511C0}" dt="2019-04-06T10:29:32.047" v="42" actId="478"/>
          <ac:picMkLst>
            <pc:docMk/>
            <pc:sldMk cId="2636142970" sldId="260"/>
            <ac:picMk id="4" creationId="{65031626-66F9-4405-85C3-58FB9132CA43}"/>
          </ac:picMkLst>
        </pc:picChg>
        <pc:picChg chg="add mod">
          <ac:chgData name="Andy Babiec" userId="d2875667258e6b13" providerId="LiveId" clId="{A16C4CCF-F18A-4C49-96A6-A17D853511C0}" dt="2019-04-06T10:31:08.059" v="121" actId="14100"/>
          <ac:picMkLst>
            <pc:docMk/>
            <pc:sldMk cId="2636142970" sldId="260"/>
            <ac:picMk id="5" creationId="{B91B611D-A9DC-42BC-8D16-1B146B5B6122}"/>
          </ac:picMkLst>
        </pc:picChg>
        <pc:picChg chg="add mod">
          <ac:chgData name="Andy Babiec" userId="d2875667258e6b13" providerId="LiveId" clId="{A16C4CCF-F18A-4C49-96A6-A17D853511C0}" dt="2019-04-06T10:31:14.049" v="123" actId="14100"/>
          <ac:picMkLst>
            <pc:docMk/>
            <pc:sldMk cId="2636142970" sldId="260"/>
            <ac:picMk id="6" creationId="{8443A8B3-AF81-46C9-8B4B-690FC97F0F71}"/>
          </ac:picMkLst>
        </pc:picChg>
      </pc:sldChg>
      <pc:sldChg chg="addSp delSp modSp add">
        <pc:chgData name="Andy Babiec" userId="d2875667258e6b13" providerId="LiveId" clId="{A16C4CCF-F18A-4C49-96A6-A17D853511C0}" dt="2019-04-06T12:06:44.554" v="2549" actId="14100"/>
        <pc:sldMkLst>
          <pc:docMk/>
          <pc:sldMk cId="190943710" sldId="261"/>
        </pc:sldMkLst>
        <pc:picChg chg="add mod">
          <ac:chgData name="Andy Babiec" userId="d2875667258e6b13" providerId="LiveId" clId="{A16C4CCF-F18A-4C49-96A6-A17D853511C0}" dt="2019-04-06T12:06:44.554" v="2549" actId="14100"/>
          <ac:picMkLst>
            <pc:docMk/>
            <pc:sldMk cId="190943710" sldId="261"/>
            <ac:picMk id="3" creationId="{BB57B754-2A6B-48CB-A87D-6705B1E3DB63}"/>
          </ac:picMkLst>
        </pc:picChg>
        <pc:picChg chg="add del">
          <ac:chgData name="Andy Babiec" userId="d2875667258e6b13" providerId="LiveId" clId="{A16C4CCF-F18A-4C49-96A6-A17D853511C0}" dt="2019-04-06T11:36:43.698" v="1924"/>
          <ac:picMkLst>
            <pc:docMk/>
            <pc:sldMk cId="190943710" sldId="261"/>
            <ac:picMk id="4" creationId="{F93458BB-BE90-4980-83F4-767EC8168B7E}"/>
          </ac:picMkLst>
        </pc:picChg>
      </pc:sldChg>
      <pc:sldChg chg="addSp modSp add ord">
        <pc:chgData name="Andy Babiec" userId="d2875667258e6b13" providerId="LiveId" clId="{A16C4CCF-F18A-4C49-96A6-A17D853511C0}" dt="2019-04-06T11:36:40.282" v="1923"/>
        <pc:sldMkLst>
          <pc:docMk/>
          <pc:sldMk cId="2235119320" sldId="262"/>
        </pc:sldMkLst>
        <pc:spChg chg="mod">
          <ac:chgData name="Andy Babiec" userId="d2875667258e6b13" providerId="LiveId" clId="{A16C4CCF-F18A-4C49-96A6-A17D853511C0}" dt="2019-04-06T10:40:21.622" v="396" actId="20577"/>
          <ac:spMkLst>
            <pc:docMk/>
            <pc:sldMk cId="2235119320" sldId="262"/>
            <ac:spMk id="2" creationId="{6C72C878-2C4A-419B-83E1-AE8860A855D6}"/>
          </ac:spMkLst>
        </pc:spChg>
        <pc:picChg chg="add mod">
          <ac:chgData name="Andy Babiec" userId="d2875667258e6b13" providerId="LiveId" clId="{A16C4CCF-F18A-4C49-96A6-A17D853511C0}" dt="2019-04-06T10:37:25.485" v="293" actId="1076"/>
          <ac:picMkLst>
            <pc:docMk/>
            <pc:sldMk cId="2235119320" sldId="262"/>
            <ac:picMk id="4" creationId="{53883EFE-6F94-4F2E-8485-325FE9665346}"/>
          </ac:picMkLst>
        </pc:picChg>
      </pc:sldChg>
      <pc:sldChg chg="addSp modSp add ord">
        <pc:chgData name="Andy Babiec" userId="d2875667258e6b13" providerId="LiveId" clId="{A16C4CCF-F18A-4C49-96A6-A17D853511C0}" dt="2019-04-06T11:09:49.394" v="1476"/>
        <pc:sldMkLst>
          <pc:docMk/>
          <pc:sldMk cId="927422901" sldId="263"/>
        </pc:sldMkLst>
        <pc:spChg chg="mod">
          <ac:chgData name="Andy Babiec" userId="d2875667258e6b13" providerId="LiveId" clId="{A16C4CCF-F18A-4C49-96A6-A17D853511C0}" dt="2019-04-06T11:09:45.094" v="1475" actId="20577"/>
          <ac:spMkLst>
            <pc:docMk/>
            <pc:sldMk cId="927422901" sldId="263"/>
            <ac:spMk id="2" creationId="{62143249-88DC-418E-8919-569A7D997EF8}"/>
          </ac:spMkLst>
        </pc:spChg>
        <pc:picChg chg="add mod">
          <ac:chgData name="Andy Babiec" userId="d2875667258e6b13" providerId="LiveId" clId="{A16C4CCF-F18A-4C49-96A6-A17D853511C0}" dt="2019-04-06T10:38:32.372" v="327" actId="1076"/>
          <ac:picMkLst>
            <pc:docMk/>
            <pc:sldMk cId="927422901" sldId="263"/>
            <ac:picMk id="3" creationId="{13A2CE48-BBB5-45A5-B810-E133A3534990}"/>
          </ac:picMkLst>
        </pc:picChg>
      </pc:sldChg>
      <pc:sldChg chg="add del">
        <pc:chgData name="Andy Babiec" userId="d2875667258e6b13" providerId="LiveId" clId="{A16C4CCF-F18A-4C49-96A6-A17D853511C0}" dt="2019-04-06T10:39:24.707" v="371" actId="2696"/>
        <pc:sldMkLst>
          <pc:docMk/>
          <pc:sldMk cId="474003499" sldId="264"/>
        </pc:sldMkLst>
      </pc:sldChg>
      <pc:sldChg chg="modSp add ord">
        <pc:chgData name="Andy Babiec" userId="d2875667258e6b13" providerId="LiveId" clId="{A16C4CCF-F18A-4C49-96A6-A17D853511C0}" dt="2019-04-06T11:40:32.030" v="1972"/>
        <pc:sldMkLst>
          <pc:docMk/>
          <pc:sldMk cId="1055560118" sldId="264"/>
        </pc:sldMkLst>
        <pc:spChg chg="mod">
          <ac:chgData name="Andy Babiec" userId="d2875667258e6b13" providerId="LiveId" clId="{A16C4CCF-F18A-4C49-96A6-A17D853511C0}" dt="2019-04-06T10:39:33.345" v="373"/>
          <ac:spMkLst>
            <pc:docMk/>
            <pc:sldMk cId="1055560118" sldId="264"/>
            <ac:spMk id="2" creationId="{5A458FD5-886D-443F-8486-A7EE3200EE4D}"/>
          </ac:spMkLst>
        </pc:spChg>
        <pc:spChg chg="mod">
          <ac:chgData name="Andy Babiec" userId="d2875667258e6b13" providerId="LiveId" clId="{A16C4CCF-F18A-4C49-96A6-A17D853511C0}" dt="2019-04-06T11:39:25.346" v="1971" actId="20577"/>
          <ac:spMkLst>
            <pc:docMk/>
            <pc:sldMk cId="1055560118" sldId="264"/>
            <ac:spMk id="3" creationId="{E1B74F45-E21D-453F-B0A0-562A2F073545}"/>
          </ac:spMkLst>
        </pc:spChg>
      </pc:sldChg>
      <pc:sldChg chg="addSp delSp modSp add">
        <pc:chgData name="Andy Babiec" userId="d2875667258e6b13" providerId="LiveId" clId="{A16C4CCF-F18A-4C49-96A6-A17D853511C0}" dt="2019-04-06T10:43:00.338" v="441" actId="1076"/>
        <pc:sldMkLst>
          <pc:docMk/>
          <pc:sldMk cId="2892987752" sldId="265"/>
        </pc:sldMkLst>
        <pc:spChg chg="mod">
          <ac:chgData name="Andy Babiec" userId="d2875667258e6b13" providerId="LiveId" clId="{A16C4CCF-F18A-4C49-96A6-A17D853511C0}" dt="2019-04-06T10:41:53.333" v="427" actId="20577"/>
          <ac:spMkLst>
            <pc:docMk/>
            <pc:sldMk cId="2892987752" sldId="265"/>
            <ac:spMk id="2" creationId="{5870068D-4312-4873-B2E7-EEC5537187D2}"/>
          </ac:spMkLst>
        </pc:spChg>
        <pc:spChg chg="mod">
          <ac:chgData name="Andy Babiec" userId="d2875667258e6b13" providerId="LiveId" clId="{A16C4CCF-F18A-4C49-96A6-A17D853511C0}" dt="2019-04-06T10:42:23.829" v="436" actId="20577"/>
          <ac:spMkLst>
            <pc:docMk/>
            <pc:sldMk cId="2892987752" sldId="265"/>
            <ac:spMk id="3" creationId="{1CC6CADA-0FD9-4BB9-B864-470528B5A0E6}"/>
          </ac:spMkLst>
        </pc:spChg>
        <pc:picChg chg="add mod">
          <ac:chgData name="Andy Babiec" userId="d2875667258e6b13" providerId="LiveId" clId="{A16C4CCF-F18A-4C49-96A6-A17D853511C0}" dt="2019-04-06T10:42:13.843" v="431" actId="1076"/>
          <ac:picMkLst>
            <pc:docMk/>
            <pc:sldMk cId="2892987752" sldId="265"/>
            <ac:picMk id="4" creationId="{5F7A00C1-083D-40D0-9E7D-6476D28DC16C}"/>
          </ac:picMkLst>
        </pc:picChg>
        <pc:picChg chg="add del">
          <ac:chgData name="Andy Babiec" userId="d2875667258e6b13" providerId="LiveId" clId="{A16C4CCF-F18A-4C49-96A6-A17D853511C0}" dt="2019-04-06T10:42:35.125" v="438" actId="478"/>
          <ac:picMkLst>
            <pc:docMk/>
            <pc:sldMk cId="2892987752" sldId="265"/>
            <ac:picMk id="5" creationId="{A0DCB6BB-121C-41D0-B3AB-7FF50997F71B}"/>
          </ac:picMkLst>
        </pc:picChg>
        <pc:picChg chg="add mod">
          <ac:chgData name="Andy Babiec" userId="d2875667258e6b13" providerId="LiveId" clId="{A16C4CCF-F18A-4C49-96A6-A17D853511C0}" dt="2019-04-06T10:43:00.338" v="441" actId="1076"/>
          <ac:picMkLst>
            <pc:docMk/>
            <pc:sldMk cId="2892987752" sldId="265"/>
            <ac:picMk id="6" creationId="{0E44B244-4F8B-4917-9846-7B00B4F59622}"/>
          </ac:picMkLst>
        </pc:picChg>
      </pc:sldChg>
      <pc:sldChg chg="addSp delSp modSp add del">
        <pc:chgData name="Andy Babiec" userId="d2875667258e6b13" providerId="LiveId" clId="{A16C4CCF-F18A-4C49-96A6-A17D853511C0}" dt="2019-04-06T11:41:31.150" v="1982" actId="2696"/>
        <pc:sldMkLst>
          <pc:docMk/>
          <pc:sldMk cId="3779293992" sldId="266"/>
        </pc:sldMkLst>
        <pc:spChg chg="mod">
          <ac:chgData name="Andy Babiec" userId="d2875667258e6b13" providerId="LiveId" clId="{A16C4CCF-F18A-4C49-96A6-A17D853511C0}" dt="2019-04-06T10:45:05.149" v="463" actId="20577"/>
          <ac:spMkLst>
            <pc:docMk/>
            <pc:sldMk cId="3779293992" sldId="266"/>
            <ac:spMk id="2" creationId="{46073A4E-8EBB-4768-A406-8134A25DAC01}"/>
          </ac:spMkLst>
        </pc:spChg>
        <pc:picChg chg="add del mod">
          <ac:chgData name="Andy Babiec" userId="d2875667258e6b13" providerId="LiveId" clId="{A16C4CCF-F18A-4C49-96A6-A17D853511C0}" dt="2019-04-06T11:41:02.584" v="1973"/>
          <ac:picMkLst>
            <pc:docMk/>
            <pc:sldMk cId="3779293992" sldId="266"/>
            <ac:picMk id="4" creationId="{3F0FE0C6-5DFD-4CD2-8C99-498B960E316E}"/>
          </ac:picMkLst>
        </pc:picChg>
      </pc:sldChg>
      <pc:sldChg chg="addSp delSp modSp add">
        <pc:chgData name="Andy Babiec" userId="d2875667258e6b13" providerId="LiveId" clId="{A16C4CCF-F18A-4C49-96A6-A17D853511C0}" dt="2019-04-06T11:56:01.984" v="2392" actId="14100"/>
        <pc:sldMkLst>
          <pc:docMk/>
          <pc:sldMk cId="3534068983" sldId="267"/>
        </pc:sldMkLst>
        <pc:spChg chg="mod">
          <ac:chgData name="Andy Babiec" userId="d2875667258e6b13" providerId="LiveId" clId="{A16C4CCF-F18A-4C49-96A6-A17D853511C0}" dt="2019-04-06T11:41:37.577" v="1992" actId="20577"/>
          <ac:spMkLst>
            <pc:docMk/>
            <pc:sldMk cId="3534068983" sldId="267"/>
            <ac:spMk id="2" creationId="{A3C72E4B-4EB3-41BA-ADE8-E96F21529DF0}"/>
          </ac:spMkLst>
        </pc:spChg>
        <pc:spChg chg="mod">
          <ac:chgData name="Andy Babiec" userId="d2875667258e6b13" providerId="LiveId" clId="{A16C4CCF-F18A-4C49-96A6-A17D853511C0}" dt="2019-04-06T11:56:01.984" v="2392" actId="14100"/>
          <ac:spMkLst>
            <pc:docMk/>
            <pc:sldMk cId="3534068983" sldId="267"/>
            <ac:spMk id="3" creationId="{52E5AFD7-7DC2-4847-A274-75BB2EDD48B3}"/>
          </ac:spMkLst>
        </pc:spChg>
        <pc:picChg chg="add del mod">
          <ac:chgData name="Andy Babiec" userId="d2875667258e6b13" providerId="LiveId" clId="{A16C4CCF-F18A-4C49-96A6-A17D853511C0}" dt="2019-04-06T11:54:45.515" v="2374" actId="478"/>
          <ac:picMkLst>
            <pc:docMk/>
            <pc:sldMk cId="3534068983" sldId="267"/>
            <ac:picMk id="4" creationId="{1AE7FB31-E2B5-4657-BCAA-9AD47A0167E2}"/>
          </ac:picMkLst>
        </pc:picChg>
        <pc:picChg chg="add mod">
          <ac:chgData name="Andy Babiec" userId="d2875667258e6b13" providerId="LiveId" clId="{A16C4CCF-F18A-4C49-96A6-A17D853511C0}" dt="2019-04-06T11:55:47.222" v="2391" actId="1076"/>
          <ac:picMkLst>
            <pc:docMk/>
            <pc:sldMk cId="3534068983" sldId="267"/>
            <ac:picMk id="7170" creationId="{4F8F269B-9BCD-4EFD-993C-B8F2AF724641}"/>
          </ac:picMkLst>
        </pc:picChg>
        <pc:picChg chg="add del mod">
          <ac:chgData name="Andy Babiec" userId="d2875667258e6b13" providerId="LiveId" clId="{A16C4CCF-F18A-4C49-96A6-A17D853511C0}" dt="2019-04-06T11:55:11.749" v="2385"/>
          <ac:picMkLst>
            <pc:docMk/>
            <pc:sldMk cId="3534068983" sldId="267"/>
            <ac:picMk id="7172" creationId="{C8F3ED6A-9575-4C72-9DD2-978E9E900394}"/>
          </ac:picMkLst>
        </pc:picChg>
        <pc:picChg chg="add del mod">
          <ac:chgData name="Andy Babiec" userId="d2875667258e6b13" providerId="LiveId" clId="{A16C4CCF-F18A-4C49-96A6-A17D853511C0}" dt="2019-04-06T11:55:38.473" v="2390" actId="478"/>
          <ac:picMkLst>
            <pc:docMk/>
            <pc:sldMk cId="3534068983" sldId="267"/>
            <ac:picMk id="7174" creationId="{5537BAA9-D33A-4D0A-BF59-D0D1436CB6C1}"/>
          </ac:picMkLst>
        </pc:picChg>
      </pc:sldChg>
      <pc:sldChg chg="modSp add">
        <pc:chgData name="Andy Babiec" userId="d2875667258e6b13" providerId="LiveId" clId="{A16C4CCF-F18A-4C49-96A6-A17D853511C0}" dt="2019-04-06T10:52:16.655" v="686" actId="20577"/>
        <pc:sldMkLst>
          <pc:docMk/>
          <pc:sldMk cId="883998482" sldId="268"/>
        </pc:sldMkLst>
        <pc:spChg chg="mod">
          <ac:chgData name="Andy Babiec" userId="d2875667258e6b13" providerId="LiveId" clId="{A16C4CCF-F18A-4C49-96A6-A17D853511C0}" dt="2019-04-06T10:49:13.168" v="559" actId="5793"/>
          <ac:spMkLst>
            <pc:docMk/>
            <pc:sldMk cId="883998482" sldId="268"/>
            <ac:spMk id="2" creationId="{6E52173C-579A-47D6-9C0B-2FC5A7302F56}"/>
          </ac:spMkLst>
        </pc:spChg>
        <pc:spChg chg="mod">
          <ac:chgData name="Andy Babiec" userId="d2875667258e6b13" providerId="LiveId" clId="{A16C4CCF-F18A-4C49-96A6-A17D853511C0}" dt="2019-04-06T10:52:16.655" v="686" actId="20577"/>
          <ac:spMkLst>
            <pc:docMk/>
            <pc:sldMk cId="883998482" sldId="268"/>
            <ac:spMk id="3" creationId="{9C747E24-6318-4BDD-A977-95D556774B04}"/>
          </ac:spMkLst>
        </pc:spChg>
      </pc:sldChg>
      <pc:sldChg chg="addSp modSp add">
        <pc:chgData name="Andy Babiec" userId="d2875667258e6b13" providerId="LiveId" clId="{A16C4CCF-F18A-4C49-96A6-A17D853511C0}" dt="2019-04-06T11:51:02.922" v="2338" actId="113"/>
        <pc:sldMkLst>
          <pc:docMk/>
          <pc:sldMk cId="23169011" sldId="269"/>
        </pc:sldMkLst>
        <pc:spChg chg="mod">
          <ac:chgData name="Andy Babiec" userId="d2875667258e6b13" providerId="LiveId" clId="{A16C4CCF-F18A-4C49-96A6-A17D853511C0}" dt="2019-04-06T11:43:54.001" v="2129" actId="20577"/>
          <ac:spMkLst>
            <pc:docMk/>
            <pc:sldMk cId="23169011" sldId="269"/>
            <ac:spMk id="2" creationId="{EDEA1453-E5EA-4A8A-9049-8E4523BC5991}"/>
          </ac:spMkLst>
        </pc:spChg>
        <pc:spChg chg="mod ord">
          <ac:chgData name="Andy Babiec" userId="d2875667258e6b13" providerId="LiveId" clId="{A16C4CCF-F18A-4C49-96A6-A17D853511C0}" dt="2019-04-06T11:51:02.922" v="2338" actId="113"/>
          <ac:spMkLst>
            <pc:docMk/>
            <pc:sldMk cId="23169011" sldId="269"/>
            <ac:spMk id="3" creationId="{7873E4AF-175A-46B2-B0FA-11B2F32D22E8}"/>
          </ac:spMkLst>
        </pc:spChg>
        <pc:picChg chg="add mod">
          <ac:chgData name="Andy Babiec" userId="d2875667258e6b13" providerId="LiveId" clId="{A16C4CCF-F18A-4C49-96A6-A17D853511C0}" dt="2019-04-06T11:50:22.262" v="2280" actId="1076"/>
          <ac:picMkLst>
            <pc:docMk/>
            <pc:sldMk cId="23169011" sldId="269"/>
            <ac:picMk id="5122" creationId="{DC2CA9D3-8D8E-44E7-9035-9382E762A5EC}"/>
          </ac:picMkLst>
        </pc:picChg>
      </pc:sldChg>
      <pc:sldChg chg="modSp add">
        <pc:chgData name="Andy Babiec" userId="d2875667258e6b13" providerId="LiveId" clId="{A16C4CCF-F18A-4C49-96A6-A17D853511C0}" dt="2019-04-06T11:02:29.142" v="1017" actId="20577"/>
        <pc:sldMkLst>
          <pc:docMk/>
          <pc:sldMk cId="3280069193" sldId="270"/>
        </pc:sldMkLst>
        <pc:spChg chg="mod">
          <ac:chgData name="Andy Babiec" userId="d2875667258e6b13" providerId="LiveId" clId="{A16C4CCF-F18A-4C49-96A6-A17D853511C0}" dt="2019-04-06T10:54:58.029" v="738" actId="20577"/>
          <ac:spMkLst>
            <pc:docMk/>
            <pc:sldMk cId="3280069193" sldId="270"/>
            <ac:spMk id="2" creationId="{3B2F8368-C26A-4482-ABA8-A8499A80320E}"/>
          </ac:spMkLst>
        </pc:spChg>
        <pc:spChg chg="mod">
          <ac:chgData name="Andy Babiec" userId="d2875667258e6b13" providerId="LiveId" clId="{A16C4CCF-F18A-4C49-96A6-A17D853511C0}" dt="2019-04-06T11:02:29.142" v="1017" actId="20577"/>
          <ac:spMkLst>
            <pc:docMk/>
            <pc:sldMk cId="3280069193" sldId="270"/>
            <ac:spMk id="3" creationId="{84E06194-E9A4-47F6-B519-787584868D1A}"/>
          </ac:spMkLst>
        </pc:spChg>
      </pc:sldChg>
      <pc:sldChg chg="modSp add">
        <pc:chgData name="Andy Babiec" userId="d2875667258e6b13" providerId="LiveId" clId="{A16C4CCF-F18A-4C49-96A6-A17D853511C0}" dt="2019-04-06T11:00:38.474" v="966" actId="5793"/>
        <pc:sldMkLst>
          <pc:docMk/>
          <pc:sldMk cId="854780378" sldId="271"/>
        </pc:sldMkLst>
        <pc:spChg chg="mod">
          <ac:chgData name="Andy Babiec" userId="d2875667258e6b13" providerId="LiveId" clId="{A16C4CCF-F18A-4C49-96A6-A17D853511C0}" dt="2019-04-06T10:57:44.102" v="814" actId="20577"/>
          <ac:spMkLst>
            <pc:docMk/>
            <pc:sldMk cId="854780378" sldId="271"/>
            <ac:spMk id="2" creationId="{8CCE99BD-69B4-4D9C-AC2B-34B36DFBAE75}"/>
          </ac:spMkLst>
        </pc:spChg>
        <pc:spChg chg="mod">
          <ac:chgData name="Andy Babiec" userId="d2875667258e6b13" providerId="LiveId" clId="{A16C4CCF-F18A-4C49-96A6-A17D853511C0}" dt="2019-04-06T11:00:38.474" v="966" actId="5793"/>
          <ac:spMkLst>
            <pc:docMk/>
            <pc:sldMk cId="854780378" sldId="271"/>
            <ac:spMk id="3" creationId="{7327AD31-C561-4235-879E-36A837A1C843}"/>
          </ac:spMkLst>
        </pc:spChg>
      </pc:sldChg>
      <pc:sldChg chg="modSp add ord">
        <pc:chgData name="Andy Babiec" userId="d2875667258e6b13" providerId="LiveId" clId="{A16C4CCF-F18A-4C49-96A6-A17D853511C0}" dt="2019-04-06T11:10:20.819" v="1477"/>
        <pc:sldMkLst>
          <pc:docMk/>
          <pc:sldMk cId="2425025980" sldId="272"/>
        </pc:sldMkLst>
        <pc:spChg chg="mod">
          <ac:chgData name="Andy Babiec" userId="d2875667258e6b13" providerId="LiveId" clId="{A16C4CCF-F18A-4C49-96A6-A17D853511C0}" dt="2019-04-06T11:03:08.221" v="1047" actId="20577"/>
          <ac:spMkLst>
            <pc:docMk/>
            <pc:sldMk cId="2425025980" sldId="272"/>
            <ac:spMk id="2" creationId="{EB44F000-4889-4833-A9B6-0391766A5CF0}"/>
          </ac:spMkLst>
        </pc:spChg>
        <pc:spChg chg="mod">
          <ac:chgData name="Andy Babiec" userId="d2875667258e6b13" providerId="LiveId" clId="{A16C4CCF-F18A-4C49-96A6-A17D853511C0}" dt="2019-04-06T11:08:15.057" v="1459" actId="20577"/>
          <ac:spMkLst>
            <pc:docMk/>
            <pc:sldMk cId="2425025980" sldId="272"/>
            <ac:spMk id="3" creationId="{6ABD5EBD-375E-4EAC-ACAD-A8BC7A150303}"/>
          </ac:spMkLst>
        </pc:spChg>
      </pc:sldChg>
      <pc:sldChg chg="modSp add">
        <pc:chgData name="Andy Babiec" userId="d2875667258e6b13" providerId="LiveId" clId="{A16C4CCF-F18A-4C49-96A6-A17D853511C0}" dt="2019-04-06T11:21:52.599" v="1750" actId="20577"/>
        <pc:sldMkLst>
          <pc:docMk/>
          <pc:sldMk cId="216341353" sldId="273"/>
        </pc:sldMkLst>
        <pc:spChg chg="mod">
          <ac:chgData name="Andy Babiec" userId="d2875667258e6b13" providerId="LiveId" clId="{A16C4CCF-F18A-4C49-96A6-A17D853511C0}" dt="2019-04-06T11:21:52.599" v="1750" actId="20577"/>
          <ac:spMkLst>
            <pc:docMk/>
            <pc:sldMk cId="216341353" sldId="273"/>
            <ac:spMk id="2" creationId="{B8BD656D-690A-4A18-84FE-96355B089B17}"/>
          </ac:spMkLst>
        </pc:spChg>
        <pc:spChg chg="mod">
          <ac:chgData name="Andy Babiec" userId="d2875667258e6b13" providerId="LiveId" clId="{A16C4CCF-F18A-4C49-96A6-A17D853511C0}" dt="2019-04-06T11:11:06.278" v="1480"/>
          <ac:spMkLst>
            <pc:docMk/>
            <pc:sldMk cId="216341353" sldId="273"/>
            <ac:spMk id="3" creationId="{D7B07501-625C-4846-8158-D3ECC14D393F}"/>
          </ac:spMkLst>
        </pc:spChg>
      </pc:sldChg>
      <pc:sldChg chg="addSp modSp add">
        <pc:chgData name="Andy Babiec" userId="d2875667258e6b13" providerId="LiveId" clId="{A16C4CCF-F18A-4C49-96A6-A17D853511C0}" dt="2019-04-06T11:17:09.046" v="1655" actId="1076"/>
        <pc:sldMkLst>
          <pc:docMk/>
          <pc:sldMk cId="2533895823" sldId="274"/>
        </pc:sldMkLst>
        <pc:spChg chg="mod">
          <ac:chgData name="Andy Babiec" userId="d2875667258e6b13" providerId="LiveId" clId="{A16C4CCF-F18A-4C49-96A6-A17D853511C0}" dt="2019-04-06T11:13:02.582" v="1498" actId="20577"/>
          <ac:spMkLst>
            <pc:docMk/>
            <pc:sldMk cId="2533895823" sldId="274"/>
            <ac:spMk id="2" creationId="{32EF497C-AEAF-4667-9C03-B6C7D281911C}"/>
          </ac:spMkLst>
        </pc:spChg>
        <pc:spChg chg="mod">
          <ac:chgData name="Andy Babiec" userId="d2875667258e6b13" providerId="LiveId" clId="{A16C4CCF-F18A-4C49-96A6-A17D853511C0}" dt="2019-04-06T11:15:02.545" v="1648" actId="20577"/>
          <ac:spMkLst>
            <pc:docMk/>
            <pc:sldMk cId="2533895823" sldId="274"/>
            <ac:spMk id="3" creationId="{41964378-6C86-46D9-946E-ECA83ACA8C60}"/>
          </ac:spMkLst>
        </pc:spChg>
        <pc:picChg chg="add mod">
          <ac:chgData name="Andy Babiec" userId="d2875667258e6b13" providerId="LiveId" clId="{A16C4CCF-F18A-4C49-96A6-A17D853511C0}" dt="2019-04-06T11:17:09.046" v="1655" actId="1076"/>
          <ac:picMkLst>
            <pc:docMk/>
            <pc:sldMk cId="2533895823" sldId="274"/>
            <ac:picMk id="5" creationId="{3053AD53-1855-4371-8BAC-4B187B6957FE}"/>
          </ac:picMkLst>
        </pc:picChg>
      </pc:sldChg>
      <pc:sldChg chg="modSp add">
        <pc:chgData name="Andy Babiec" userId="d2875667258e6b13" providerId="LiveId" clId="{A16C4CCF-F18A-4C49-96A6-A17D853511C0}" dt="2019-04-06T11:20:56.791" v="1737" actId="6549"/>
        <pc:sldMkLst>
          <pc:docMk/>
          <pc:sldMk cId="1696068977" sldId="275"/>
        </pc:sldMkLst>
        <pc:spChg chg="mod">
          <ac:chgData name="Andy Babiec" userId="d2875667258e6b13" providerId="LiveId" clId="{A16C4CCF-F18A-4C49-96A6-A17D853511C0}" dt="2019-04-06T11:20:56.791" v="1737" actId="6549"/>
          <ac:spMkLst>
            <pc:docMk/>
            <pc:sldMk cId="1696068977" sldId="275"/>
            <ac:spMk id="2" creationId="{1EA29EC8-7603-412A-87A7-CD18F8DEEBC8}"/>
          </ac:spMkLst>
        </pc:spChg>
        <pc:spChg chg="mod">
          <ac:chgData name="Andy Babiec" userId="d2875667258e6b13" providerId="LiveId" clId="{A16C4CCF-F18A-4C49-96A6-A17D853511C0}" dt="2019-04-06T11:20:41.530" v="1735" actId="20577"/>
          <ac:spMkLst>
            <pc:docMk/>
            <pc:sldMk cId="1696068977" sldId="275"/>
            <ac:spMk id="3" creationId="{AC7A76AD-C395-4A6A-A337-A6FD78308022}"/>
          </ac:spMkLst>
        </pc:spChg>
      </pc:sldChg>
      <pc:sldChg chg="modSp add">
        <pc:chgData name="Andy Babiec" userId="d2875667258e6b13" providerId="LiveId" clId="{A16C4CCF-F18A-4C49-96A6-A17D853511C0}" dt="2019-04-06T11:31:15.594" v="1903" actId="113"/>
        <pc:sldMkLst>
          <pc:docMk/>
          <pc:sldMk cId="2437032987" sldId="276"/>
        </pc:sldMkLst>
        <pc:spChg chg="mod">
          <ac:chgData name="Andy Babiec" userId="d2875667258e6b13" providerId="LiveId" clId="{A16C4CCF-F18A-4C49-96A6-A17D853511C0}" dt="2019-04-06T11:22:04.098" v="1765" actId="20577"/>
          <ac:spMkLst>
            <pc:docMk/>
            <pc:sldMk cId="2437032987" sldId="276"/>
            <ac:spMk id="2" creationId="{C655F80F-27B5-4658-ABBB-27FDAD70C2BC}"/>
          </ac:spMkLst>
        </pc:spChg>
        <pc:spChg chg="mod">
          <ac:chgData name="Andy Babiec" userId="d2875667258e6b13" providerId="LiveId" clId="{A16C4CCF-F18A-4C49-96A6-A17D853511C0}" dt="2019-04-06T11:31:15.594" v="1903" actId="113"/>
          <ac:spMkLst>
            <pc:docMk/>
            <pc:sldMk cId="2437032987" sldId="276"/>
            <ac:spMk id="3" creationId="{601EDAAB-02D3-4D89-8CCE-3615E1A68B83}"/>
          </ac:spMkLst>
        </pc:spChg>
      </pc:sldChg>
      <pc:sldChg chg="addSp delSp modSp add">
        <pc:chgData name="Andy Babiec" userId="d2875667258e6b13" providerId="LiveId" clId="{A16C4CCF-F18A-4C49-96A6-A17D853511C0}" dt="2019-04-06T12:11:50.930" v="2615" actId="14100"/>
        <pc:sldMkLst>
          <pc:docMk/>
          <pc:sldMk cId="3540745131" sldId="277"/>
        </pc:sldMkLst>
        <pc:spChg chg="mod">
          <ac:chgData name="Andy Babiec" userId="d2875667258e6b13" providerId="LiveId" clId="{A16C4CCF-F18A-4C49-96A6-A17D853511C0}" dt="2019-04-06T11:52:51.057" v="2348" actId="20577"/>
          <ac:spMkLst>
            <pc:docMk/>
            <pc:sldMk cId="3540745131" sldId="277"/>
            <ac:spMk id="2" creationId="{17EF870A-C2CB-4086-B44A-8875A6F7306B}"/>
          </ac:spMkLst>
        </pc:spChg>
        <pc:spChg chg="del">
          <ac:chgData name="Andy Babiec" userId="d2875667258e6b13" providerId="LiveId" clId="{A16C4CCF-F18A-4C49-96A6-A17D853511C0}" dt="2019-04-06T12:11:12.885" v="2607"/>
          <ac:spMkLst>
            <pc:docMk/>
            <pc:sldMk cId="3540745131" sldId="277"/>
            <ac:spMk id="3" creationId="{3028EA33-E31A-40FD-9720-969C7450CDD6}"/>
          </ac:spMkLst>
        </pc:spChg>
        <pc:picChg chg="add mod">
          <ac:chgData name="Andy Babiec" userId="d2875667258e6b13" providerId="LiveId" clId="{A16C4CCF-F18A-4C49-96A6-A17D853511C0}" dt="2019-04-06T12:11:44.178" v="2613" actId="1076"/>
          <ac:picMkLst>
            <pc:docMk/>
            <pc:sldMk cId="3540745131" sldId="277"/>
            <ac:picMk id="5" creationId="{FC4053CF-F7B7-4B4C-97B5-3075984DE1C3}"/>
          </ac:picMkLst>
        </pc:picChg>
        <pc:picChg chg="add del mod">
          <ac:chgData name="Andy Babiec" userId="d2875667258e6b13" providerId="LiveId" clId="{A16C4CCF-F18A-4C49-96A6-A17D853511C0}" dt="2019-04-06T11:37:20.272" v="1933"/>
          <ac:picMkLst>
            <pc:docMk/>
            <pc:sldMk cId="3540745131" sldId="277"/>
            <ac:picMk id="2050" creationId="{4C5BBF27-0DD9-44C7-B143-6C2E403BB316}"/>
          </ac:picMkLst>
        </pc:picChg>
        <pc:picChg chg="add del mod">
          <ac:chgData name="Andy Babiec" userId="d2875667258e6b13" providerId="LiveId" clId="{A16C4CCF-F18A-4C49-96A6-A17D853511C0}" dt="2019-04-06T11:52:40.171" v="2339" actId="478"/>
          <ac:picMkLst>
            <pc:docMk/>
            <pc:sldMk cId="3540745131" sldId="277"/>
            <ac:picMk id="2052" creationId="{9FAC0582-FB05-46F8-AC81-C806BC74F788}"/>
          </ac:picMkLst>
        </pc:picChg>
        <pc:picChg chg="add mod">
          <ac:chgData name="Andy Babiec" userId="d2875667258e6b13" providerId="LiveId" clId="{A16C4CCF-F18A-4C49-96A6-A17D853511C0}" dt="2019-04-06T12:11:50.930" v="2615" actId="14100"/>
          <ac:picMkLst>
            <pc:docMk/>
            <pc:sldMk cId="3540745131" sldId="277"/>
            <ac:picMk id="2054" creationId="{A249F45F-60D9-4BE0-9D0A-28FCEDF836BD}"/>
          </ac:picMkLst>
        </pc:picChg>
      </pc:sldChg>
      <pc:sldChg chg="addSp delSp modSp add modTransition">
        <pc:chgData name="Andy Babiec" userId="d2875667258e6b13" providerId="LiveId" clId="{A16C4CCF-F18A-4C49-96A6-A17D853511C0}" dt="2019-04-06T12:06:29.712" v="2548"/>
        <pc:sldMkLst>
          <pc:docMk/>
          <pc:sldMk cId="1107487469" sldId="278"/>
        </pc:sldMkLst>
        <pc:picChg chg="add mod">
          <ac:chgData name="Andy Babiec" userId="d2875667258e6b13" providerId="LiveId" clId="{A16C4CCF-F18A-4C49-96A6-A17D853511C0}" dt="2019-04-06T11:37:01.409" v="1929" actId="1076"/>
          <ac:picMkLst>
            <pc:docMk/>
            <pc:sldMk cId="1107487469" sldId="278"/>
            <ac:picMk id="3" creationId="{519E951A-F6E1-4D8D-BDCD-FB0729E62922}"/>
          </ac:picMkLst>
        </pc:picChg>
        <pc:picChg chg="add del">
          <ac:chgData name="Andy Babiec" userId="d2875667258e6b13" providerId="LiveId" clId="{A16C4CCF-F18A-4C49-96A6-A17D853511C0}" dt="2019-04-06T11:36:18.443" v="1921"/>
          <ac:picMkLst>
            <pc:docMk/>
            <pc:sldMk cId="1107487469" sldId="278"/>
            <ac:picMk id="1026" creationId="{86CB135E-47F6-4C0C-831C-3111308606DF}"/>
          </ac:picMkLst>
        </pc:picChg>
      </pc:sldChg>
      <pc:sldChg chg="addSp delSp modSp add">
        <pc:chgData name="Andy Babiec" userId="d2875667258e6b13" providerId="LiveId" clId="{A16C4CCF-F18A-4C49-96A6-A17D853511C0}" dt="2019-04-06T12:29:52.456" v="3090" actId="14100"/>
        <pc:sldMkLst>
          <pc:docMk/>
          <pc:sldMk cId="2892905068" sldId="279"/>
        </pc:sldMkLst>
        <pc:spChg chg="mod">
          <ac:chgData name="Andy Babiec" userId="d2875667258e6b13" providerId="LiveId" clId="{A16C4CCF-F18A-4C49-96A6-A17D853511C0}" dt="2019-04-06T12:04:41.456" v="2541" actId="1076"/>
          <ac:spMkLst>
            <pc:docMk/>
            <pc:sldMk cId="2892905068" sldId="279"/>
            <ac:spMk id="2" creationId="{4DFB7D0F-DA8B-4902-BF0C-E898DD05B035}"/>
          </ac:spMkLst>
        </pc:spChg>
        <pc:spChg chg="mod">
          <ac:chgData name="Andy Babiec" userId="d2875667258e6b13" providerId="LiveId" clId="{A16C4CCF-F18A-4C49-96A6-A17D853511C0}" dt="2019-04-06T12:04:59.796" v="2547" actId="14100"/>
          <ac:spMkLst>
            <pc:docMk/>
            <pc:sldMk cId="2892905068" sldId="279"/>
            <ac:spMk id="3" creationId="{7F6551AA-E596-4D7A-8531-CDE5AE82D56D}"/>
          </ac:spMkLst>
        </pc:spChg>
        <pc:picChg chg="add mod">
          <ac:chgData name="Andy Babiec" userId="d2875667258e6b13" providerId="LiveId" clId="{A16C4CCF-F18A-4C49-96A6-A17D853511C0}" dt="2019-04-06T11:45:37.558" v="2178" actId="1076"/>
          <ac:picMkLst>
            <pc:docMk/>
            <pc:sldMk cId="2892905068" sldId="279"/>
            <ac:picMk id="4098" creationId="{525B58E7-6BBD-4698-B66B-2DB6D1102CDD}"/>
          </ac:picMkLst>
        </pc:picChg>
        <pc:picChg chg="add del mod">
          <ac:chgData name="Andy Babiec" userId="d2875667258e6b13" providerId="LiveId" clId="{A16C4CCF-F18A-4C49-96A6-A17D853511C0}" dt="2019-04-06T12:02:39.374" v="2522" actId="478"/>
          <ac:picMkLst>
            <pc:docMk/>
            <pc:sldMk cId="2892905068" sldId="279"/>
            <ac:picMk id="4100" creationId="{523187EA-0D42-47E5-AE22-27CB2AEBD8B2}"/>
          </ac:picMkLst>
        </pc:picChg>
        <pc:picChg chg="add del mod">
          <ac:chgData name="Andy Babiec" userId="d2875667258e6b13" providerId="LiveId" clId="{A16C4CCF-F18A-4C49-96A6-A17D853511C0}" dt="2019-04-06T12:04:42.356" v="2542"/>
          <ac:picMkLst>
            <pc:docMk/>
            <pc:sldMk cId="2892905068" sldId="279"/>
            <ac:picMk id="4102" creationId="{A16615A1-A3DA-4349-8E41-743A14E495A8}"/>
          </ac:picMkLst>
        </pc:picChg>
        <pc:picChg chg="add mod">
          <ac:chgData name="Andy Babiec" userId="d2875667258e6b13" providerId="LiveId" clId="{A16C4CCF-F18A-4C49-96A6-A17D853511C0}" dt="2019-04-06T12:29:52.456" v="3090" actId="14100"/>
          <ac:picMkLst>
            <pc:docMk/>
            <pc:sldMk cId="2892905068" sldId="279"/>
            <ac:picMk id="4104" creationId="{4E1F3ADF-1375-4750-955B-F29EDE24BE0F}"/>
          </ac:picMkLst>
        </pc:picChg>
      </pc:sldChg>
      <pc:sldChg chg="addSp delSp modSp add">
        <pc:chgData name="Andy Babiec" userId="d2875667258e6b13" providerId="LiveId" clId="{A16C4CCF-F18A-4C49-96A6-A17D853511C0}" dt="2019-04-06T12:04:09.888" v="2536" actId="20577"/>
        <pc:sldMkLst>
          <pc:docMk/>
          <pc:sldMk cId="2221911904" sldId="280"/>
        </pc:sldMkLst>
        <pc:spChg chg="mod">
          <ac:chgData name="Andy Babiec" userId="d2875667258e6b13" providerId="LiveId" clId="{A16C4CCF-F18A-4C49-96A6-A17D853511C0}" dt="2019-04-06T12:04:09.888" v="2536" actId="20577"/>
          <ac:spMkLst>
            <pc:docMk/>
            <pc:sldMk cId="2221911904" sldId="280"/>
            <ac:spMk id="2" creationId="{3A79BB19-4B25-4785-B141-FE971A1D3A7B}"/>
          </ac:spMkLst>
        </pc:spChg>
        <pc:spChg chg="add del mod ord">
          <ac:chgData name="Andy Babiec" userId="d2875667258e6b13" providerId="LiveId" clId="{A16C4CCF-F18A-4C49-96A6-A17D853511C0}" dt="2019-04-06T12:02:59.758" v="2524" actId="14100"/>
          <ac:spMkLst>
            <pc:docMk/>
            <pc:sldMk cId="2221911904" sldId="280"/>
            <ac:spMk id="3" creationId="{B4A4F906-2B75-45AE-A7C2-F4C63EF0EC02}"/>
          </ac:spMkLst>
        </pc:spChg>
        <pc:spChg chg="add del mod">
          <ac:chgData name="Andy Babiec" userId="d2875667258e6b13" providerId="LiveId" clId="{A16C4CCF-F18A-4C49-96A6-A17D853511C0}" dt="2019-04-06T12:00:22.842" v="2452" actId="478"/>
          <ac:spMkLst>
            <pc:docMk/>
            <pc:sldMk cId="2221911904" sldId="280"/>
            <ac:spMk id="4" creationId="{CA6D54FF-2ECB-4D3A-9A14-C9924BAD9600}"/>
          </ac:spMkLst>
        </pc:spChg>
        <pc:spChg chg="add del mod">
          <ac:chgData name="Andy Babiec" userId="d2875667258e6b13" providerId="LiveId" clId="{A16C4CCF-F18A-4C49-96A6-A17D853511C0}" dt="2019-04-06T12:01:09.123" v="2460" actId="478"/>
          <ac:spMkLst>
            <pc:docMk/>
            <pc:sldMk cId="2221911904" sldId="280"/>
            <ac:spMk id="5" creationId="{8F3F38E2-7D01-4EE5-8118-235D22FD2B5F}"/>
          </ac:spMkLst>
        </pc:spChg>
        <pc:picChg chg="add mod">
          <ac:chgData name="Andy Babiec" userId="d2875667258e6b13" providerId="LiveId" clId="{A16C4CCF-F18A-4C49-96A6-A17D853511C0}" dt="2019-04-06T12:02:55.725" v="2523" actId="14100"/>
          <ac:picMkLst>
            <pc:docMk/>
            <pc:sldMk cId="2221911904" sldId="280"/>
            <ac:picMk id="9218" creationId="{CB939E55-E783-46F4-B3B4-D4F19DD40597}"/>
          </ac:picMkLst>
        </pc:picChg>
        <pc:picChg chg="add del mod">
          <ac:chgData name="Andy Babiec" userId="d2875667258e6b13" providerId="LiveId" clId="{A16C4CCF-F18A-4C49-96A6-A17D853511C0}" dt="2019-04-06T12:04:04.787" v="2531" actId="478"/>
          <ac:picMkLst>
            <pc:docMk/>
            <pc:sldMk cId="2221911904" sldId="280"/>
            <ac:picMk id="9220" creationId="{808D9DD6-ED60-4C75-9EE6-FC6FCA81B825}"/>
          </ac:picMkLst>
        </pc:picChg>
      </pc:sldChg>
      <pc:sldChg chg="addSp delSp modSp add">
        <pc:chgData name="Andy Babiec" userId="d2875667258e6b13" providerId="LiveId" clId="{A16C4CCF-F18A-4C49-96A6-A17D853511C0}" dt="2019-04-06T11:54:19.602" v="2373" actId="478"/>
        <pc:sldMkLst>
          <pc:docMk/>
          <pc:sldMk cId="386986088" sldId="281"/>
        </pc:sldMkLst>
        <pc:spChg chg="mod">
          <ac:chgData name="Andy Babiec" userId="d2875667258e6b13" providerId="LiveId" clId="{A16C4CCF-F18A-4C49-96A6-A17D853511C0}" dt="2019-04-06T11:53:55.432" v="2365" actId="1076"/>
          <ac:spMkLst>
            <pc:docMk/>
            <pc:sldMk cId="386986088" sldId="281"/>
            <ac:spMk id="2" creationId="{3E4005AE-3DE3-4E17-B481-6C5AB889A73C}"/>
          </ac:spMkLst>
        </pc:spChg>
        <pc:spChg chg="del">
          <ac:chgData name="Andy Babiec" userId="d2875667258e6b13" providerId="LiveId" clId="{A16C4CCF-F18A-4C49-96A6-A17D853511C0}" dt="2019-04-06T11:54:19.602" v="2373" actId="478"/>
          <ac:spMkLst>
            <pc:docMk/>
            <pc:sldMk cId="386986088" sldId="281"/>
            <ac:spMk id="3" creationId="{9D64E9CA-BDC8-4EFB-A84D-3F04C45307F4}"/>
          </ac:spMkLst>
        </pc:spChg>
        <pc:picChg chg="add mod">
          <ac:chgData name="Andy Babiec" userId="d2875667258e6b13" providerId="LiveId" clId="{A16C4CCF-F18A-4C49-96A6-A17D853511C0}" dt="2019-04-06T11:54:10.628" v="2371" actId="14100"/>
          <ac:picMkLst>
            <pc:docMk/>
            <pc:sldMk cId="386986088" sldId="281"/>
            <ac:picMk id="6146" creationId="{7D90453C-C348-4DDE-B17B-9F1ED519CF15}"/>
          </ac:picMkLst>
        </pc:picChg>
        <pc:picChg chg="add del mod">
          <ac:chgData name="Andy Babiec" userId="d2875667258e6b13" providerId="LiveId" clId="{A16C4CCF-F18A-4C49-96A6-A17D853511C0}" dt="2019-04-06T11:53:56.996" v="2366"/>
          <ac:picMkLst>
            <pc:docMk/>
            <pc:sldMk cId="386986088" sldId="281"/>
            <ac:picMk id="6148" creationId="{AAA63349-8988-4FA0-BD41-83F1C5C653E4}"/>
          </ac:picMkLst>
        </pc:picChg>
        <pc:picChg chg="add mod">
          <ac:chgData name="Andy Babiec" userId="d2875667258e6b13" providerId="LiveId" clId="{A16C4CCF-F18A-4C49-96A6-A17D853511C0}" dt="2019-04-06T11:54:15.243" v="2372" actId="1076"/>
          <ac:picMkLst>
            <pc:docMk/>
            <pc:sldMk cId="386986088" sldId="281"/>
            <ac:picMk id="6150" creationId="{316634DD-4391-46DD-B17F-37E19E7F18FF}"/>
          </ac:picMkLst>
        </pc:picChg>
      </pc:sldChg>
      <pc:sldChg chg="addSp modSp add ord">
        <pc:chgData name="Andy Babiec" userId="d2875667258e6b13" providerId="LiveId" clId="{A16C4CCF-F18A-4C49-96A6-A17D853511C0}" dt="2019-04-06T11:57:47.042" v="2418" actId="20577"/>
        <pc:sldMkLst>
          <pc:docMk/>
          <pc:sldMk cId="1369611972" sldId="282"/>
        </pc:sldMkLst>
        <pc:spChg chg="mod">
          <ac:chgData name="Andy Babiec" userId="d2875667258e6b13" providerId="LiveId" clId="{A16C4CCF-F18A-4C49-96A6-A17D853511C0}" dt="2019-04-06T11:57:47.042" v="2418" actId="20577"/>
          <ac:spMkLst>
            <pc:docMk/>
            <pc:sldMk cId="1369611972" sldId="282"/>
            <ac:spMk id="2" creationId="{5117F661-4E2D-4B7C-BE8E-5C24DAD84C69}"/>
          </ac:spMkLst>
        </pc:spChg>
        <pc:picChg chg="add mod">
          <ac:chgData name="Andy Babiec" userId="d2875667258e6b13" providerId="LiveId" clId="{A16C4CCF-F18A-4C49-96A6-A17D853511C0}" dt="2019-04-06T11:57:27.261" v="2397" actId="14100"/>
          <ac:picMkLst>
            <pc:docMk/>
            <pc:sldMk cId="1369611972" sldId="282"/>
            <ac:picMk id="8194" creationId="{70DE1A53-34D0-4CCA-B392-55AC6148273A}"/>
          </ac:picMkLst>
        </pc:picChg>
      </pc:sldChg>
      <pc:sldChg chg="modSp add">
        <pc:chgData name="Andy Babiec" userId="d2875667258e6b13" providerId="LiveId" clId="{A16C4CCF-F18A-4C49-96A6-A17D853511C0}" dt="2019-04-06T12:18:23.676" v="2795" actId="20577"/>
        <pc:sldMkLst>
          <pc:docMk/>
          <pc:sldMk cId="2054262679" sldId="283"/>
        </pc:sldMkLst>
        <pc:spChg chg="mod">
          <ac:chgData name="Andy Babiec" userId="d2875667258e6b13" providerId="LiveId" clId="{A16C4CCF-F18A-4C49-96A6-A17D853511C0}" dt="2019-04-06T12:16:58.804" v="2766" actId="14100"/>
          <ac:spMkLst>
            <pc:docMk/>
            <pc:sldMk cId="2054262679" sldId="283"/>
            <ac:spMk id="2" creationId="{37B96440-A1D3-4667-AEF9-41554451CD36}"/>
          </ac:spMkLst>
        </pc:spChg>
        <pc:spChg chg="mod">
          <ac:chgData name="Andy Babiec" userId="d2875667258e6b13" providerId="LiveId" clId="{A16C4CCF-F18A-4C49-96A6-A17D853511C0}" dt="2019-04-06T12:18:23.676" v="2795" actId="20577"/>
          <ac:spMkLst>
            <pc:docMk/>
            <pc:sldMk cId="2054262679" sldId="283"/>
            <ac:spMk id="3" creationId="{24D08311-58FB-4CA1-AB7C-47B62F370D4B}"/>
          </ac:spMkLst>
        </pc:spChg>
      </pc:sldChg>
      <pc:sldChg chg="addSp delSp modSp add ord">
        <pc:chgData name="Andy Babiec" userId="d2875667258e6b13" providerId="LiveId" clId="{A16C4CCF-F18A-4C49-96A6-A17D853511C0}" dt="2019-04-06T12:34:51.471" v="3107" actId="14100"/>
        <pc:sldMkLst>
          <pc:docMk/>
          <pc:sldMk cId="3662128966" sldId="284"/>
        </pc:sldMkLst>
        <pc:spChg chg="mod">
          <ac:chgData name="Andy Babiec" userId="d2875667258e6b13" providerId="LiveId" clId="{A16C4CCF-F18A-4C49-96A6-A17D853511C0}" dt="2019-04-06T12:34:42.466" v="3106" actId="20577"/>
          <ac:spMkLst>
            <pc:docMk/>
            <pc:sldMk cId="3662128966" sldId="284"/>
            <ac:spMk id="2" creationId="{3389BC1A-2503-4021-91D1-97DBC0E814C8}"/>
          </ac:spMkLst>
        </pc:spChg>
        <pc:spChg chg="mod">
          <ac:chgData name="Andy Babiec" userId="d2875667258e6b13" providerId="LiveId" clId="{A16C4CCF-F18A-4C49-96A6-A17D853511C0}" dt="2019-04-06T12:19:06.234" v="2825" actId="20577"/>
          <ac:spMkLst>
            <pc:docMk/>
            <pc:sldMk cId="3662128966" sldId="284"/>
            <ac:spMk id="3" creationId="{C906CB91-3EB8-409E-86BC-7058A034840B}"/>
          </ac:spMkLst>
        </pc:spChg>
        <pc:picChg chg="add del">
          <ac:chgData name="Andy Babiec" userId="d2875667258e6b13" providerId="LiveId" clId="{A16C4CCF-F18A-4C49-96A6-A17D853511C0}" dt="2019-04-06T12:33:51.570" v="3092"/>
          <ac:picMkLst>
            <pc:docMk/>
            <pc:sldMk cId="3662128966" sldId="284"/>
            <ac:picMk id="4" creationId="{D38C60C4-62B8-4889-9055-D093EF0462A7}"/>
          </ac:picMkLst>
        </pc:picChg>
        <pc:picChg chg="add mod">
          <ac:chgData name="Andy Babiec" userId="d2875667258e6b13" providerId="LiveId" clId="{A16C4CCF-F18A-4C49-96A6-A17D853511C0}" dt="2019-04-06T12:34:51.471" v="3107" actId="14100"/>
          <ac:picMkLst>
            <pc:docMk/>
            <pc:sldMk cId="3662128966" sldId="284"/>
            <ac:picMk id="5" creationId="{92733137-E276-4E48-8431-5826A41F371B}"/>
          </ac:picMkLst>
        </pc:picChg>
        <pc:picChg chg="add mod">
          <ac:chgData name="Andy Babiec" userId="d2875667258e6b13" providerId="LiveId" clId="{A16C4CCF-F18A-4C49-96A6-A17D853511C0}" dt="2019-04-06T12:34:32.712" v="3100" actId="14100"/>
          <ac:picMkLst>
            <pc:docMk/>
            <pc:sldMk cId="3662128966" sldId="284"/>
            <ac:picMk id="6" creationId="{2DAC4287-19BF-4AFB-94E9-7A94306193F0}"/>
          </ac:picMkLst>
        </pc:picChg>
      </pc:sldChg>
      <pc:sldChg chg="addSp delSp modSp add">
        <pc:chgData name="Andy Babiec" userId="d2875667258e6b13" providerId="LiveId" clId="{A16C4CCF-F18A-4C49-96A6-A17D853511C0}" dt="2019-04-06T12:26:44.301" v="3033" actId="20577"/>
        <pc:sldMkLst>
          <pc:docMk/>
          <pc:sldMk cId="3057408975" sldId="285"/>
        </pc:sldMkLst>
        <pc:spChg chg="mod">
          <ac:chgData name="Andy Babiec" userId="d2875667258e6b13" providerId="LiveId" clId="{A16C4CCF-F18A-4C49-96A6-A17D853511C0}" dt="2019-04-06T12:19:26.624" v="2826"/>
          <ac:spMkLst>
            <pc:docMk/>
            <pc:sldMk cId="3057408975" sldId="285"/>
            <ac:spMk id="2" creationId="{7803D45E-CD71-4ED9-B2F2-DAFFFFD6454A}"/>
          </ac:spMkLst>
        </pc:spChg>
        <pc:spChg chg="mod">
          <ac:chgData name="Andy Babiec" userId="d2875667258e6b13" providerId="LiveId" clId="{A16C4CCF-F18A-4C49-96A6-A17D853511C0}" dt="2019-04-06T12:26:44.301" v="3033" actId="20577"/>
          <ac:spMkLst>
            <pc:docMk/>
            <pc:sldMk cId="3057408975" sldId="285"/>
            <ac:spMk id="3" creationId="{CE260C7A-51C6-4A2C-ACDB-28CC67E08C35}"/>
          </ac:spMkLst>
        </pc:spChg>
        <pc:picChg chg="add mod">
          <ac:chgData name="Andy Babiec" userId="d2875667258e6b13" providerId="LiveId" clId="{A16C4CCF-F18A-4C49-96A6-A17D853511C0}" dt="2019-04-06T12:26:21.669" v="3026" actId="1076"/>
          <ac:picMkLst>
            <pc:docMk/>
            <pc:sldMk cId="3057408975" sldId="285"/>
            <ac:picMk id="10242" creationId="{7B164433-7BE2-4AB3-BB6A-53F3B9FBB302}"/>
          </ac:picMkLst>
        </pc:picChg>
        <pc:picChg chg="add del">
          <ac:chgData name="Andy Babiec" userId="d2875667258e6b13" providerId="LiveId" clId="{A16C4CCF-F18A-4C49-96A6-A17D853511C0}" dt="2019-04-06T12:20:15.139" v="2851"/>
          <ac:picMkLst>
            <pc:docMk/>
            <pc:sldMk cId="3057408975" sldId="285"/>
            <ac:picMk id="10244" creationId="{060DE29B-7D8A-402D-A361-7F97AC3AE09D}"/>
          </ac:picMkLst>
        </pc:picChg>
        <pc:picChg chg="add mod">
          <ac:chgData name="Andy Babiec" userId="d2875667258e6b13" providerId="LiveId" clId="{A16C4CCF-F18A-4C49-96A6-A17D853511C0}" dt="2019-04-06T12:26:16.298" v="3025" actId="1076"/>
          <ac:picMkLst>
            <pc:docMk/>
            <pc:sldMk cId="3057408975" sldId="285"/>
            <ac:picMk id="10246" creationId="{8BEAD3B7-E99B-4857-80BE-1B20C44677FC}"/>
          </ac:picMkLst>
        </pc:picChg>
      </pc:sldChg>
      <pc:sldChg chg="addSp modSp add">
        <pc:chgData name="Andy Babiec" userId="d2875667258e6b13" providerId="LiveId" clId="{A16C4CCF-F18A-4C49-96A6-A17D853511C0}" dt="2019-04-06T12:23:17.688" v="2953" actId="1076"/>
        <pc:sldMkLst>
          <pc:docMk/>
          <pc:sldMk cId="1930856423" sldId="286"/>
        </pc:sldMkLst>
        <pc:picChg chg="add mod">
          <ac:chgData name="Andy Babiec" userId="d2875667258e6b13" providerId="LiveId" clId="{A16C4CCF-F18A-4C49-96A6-A17D853511C0}" dt="2019-04-06T12:22:17.939" v="2906" actId="1076"/>
          <ac:picMkLst>
            <pc:docMk/>
            <pc:sldMk cId="1930856423" sldId="286"/>
            <ac:picMk id="11266" creationId="{A555D4CC-B38B-4251-B0E3-612D903C58A7}"/>
          </ac:picMkLst>
        </pc:picChg>
        <pc:picChg chg="add mod">
          <ac:chgData name="Andy Babiec" userId="d2875667258e6b13" providerId="LiveId" clId="{A16C4CCF-F18A-4C49-96A6-A17D853511C0}" dt="2019-04-06T12:23:17.688" v="2953" actId="1076"/>
          <ac:picMkLst>
            <pc:docMk/>
            <pc:sldMk cId="1930856423" sldId="286"/>
            <ac:picMk id="11268" creationId="{C7AAABCA-4C0B-4C2F-8A78-00ACD591A7A3}"/>
          </ac:picMkLst>
        </pc:picChg>
      </pc:sldChg>
      <pc:sldChg chg="addSp delSp modSp add">
        <pc:chgData name="Andy Babiec" userId="d2875667258e6b13" providerId="LiveId" clId="{A16C4CCF-F18A-4C49-96A6-A17D853511C0}" dt="2019-04-06T12:28:22.042" v="3057" actId="20577"/>
        <pc:sldMkLst>
          <pc:docMk/>
          <pc:sldMk cId="1928966136" sldId="287"/>
        </pc:sldMkLst>
        <pc:spChg chg="mod">
          <ac:chgData name="Andy Babiec" userId="d2875667258e6b13" providerId="LiveId" clId="{A16C4CCF-F18A-4C49-96A6-A17D853511C0}" dt="2019-04-06T12:28:22.042" v="3057" actId="20577"/>
          <ac:spMkLst>
            <pc:docMk/>
            <pc:sldMk cId="1928966136" sldId="287"/>
            <ac:spMk id="2" creationId="{FEB710C7-5C34-4E79-BFC3-EFA10138AEC0}"/>
          </ac:spMkLst>
        </pc:spChg>
        <pc:picChg chg="add del mod">
          <ac:chgData name="Andy Babiec" userId="d2875667258e6b13" providerId="LiveId" clId="{A16C4CCF-F18A-4C49-96A6-A17D853511C0}" dt="2019-04-06T12:23:58.594" v="2995"/>
          <ac:picMkLst>
            <pc:docMk/>
            <pc:sldMk cId="1928966136" sldId="287"/>
            <ac:picMk id="12290" creationId="{8000A94F-D8AF-43F1-A9C1-23BFEC81E311}"/>
          </ac:picMkLst>
        </pc:picChg>
        <pc:picChg chg="add mod">
          <ac:chgData name="Andy Babiec" userId="d2875667258e6b13" providerId="LiveId" clId="{A16C4CCF-F18A-4C49-96A6-A17D853511C0}" dt="2019-04-06T12:24:12.126" v="2998" actId="1076"/>
          <ac:picMkLst>
            <pc:docMk/>
            <pc:sldMk cId="1928966136" sldId="287"/>
            <ac:picMk id="12292" creationId="{511F9EBE-B243-4572-B198-9E679019ED01}"/>
          </ac:picMkLst>
        </pc:picChg>
      </pc:sldChg>
      <pc:sldChg chg="addSp delSp modSp add">
        <pc:chgData name="Andy Babiec" userId="d2875667258e6b13" providerId="LiveId" clId="{A16C4CCF-F18A-4C49-96A6-A17D853511C0}" dt="2019-04-06T12:28:44.529" v="3071" actId="1036"/>
        <pc:sldMkLst>
          <pc:docMk/>
          <pc:sldMk cId="2586109759" sldId="288"/>
        </pc:sldMkLst>
        <pc:spChg chg="mod">
          <ac:chgData name="Andy Babiec" userId="d2875667258e6b13" providerId="LiveId" clId="{A16C4CCF-F18A-4C49-96A6-A17D853511C0}" dt="2019-04-06T12:28:26.780" v="3058" actId="20577"/>
          <ac:spMkLst>
            <pc:docMk/>
            <pc:sldMk cId="2586109759" sldId="288"/>
            <ac:spMk id="2" creationId="{922BA65E-2C24-44AB-8B68-5A0E613EEDB6}"/>
          </ac:spMkLst>
        </pc:spChg>
        <pc:picChg chg="add del mod">
          <ac:chgData name="Andy Babiec" userId="d2875667258e6b13" providerId="LiveId" clId="{A16C4CCF-F18A-4C49-96A6-A17D853511C0}" dt="2019-04-06T12:24:39.796" v="3004"/>
          <ac:picMkLst>
            <pc:docMk/>
            <pc:sldMk cId="2586109759" sldId="288"/>
            <ac:picMk id="13314" creationId="{FF6CAB50-885C-4144-AB62-47C4951DD909}"/>
          </ac:picMkLst>
        </pc:picChg>
        <pc:picChg chg="add mod">
          <ac:chgData name="Andy Babiec" userId="d2875667258e6b13" providerId="LiveId" clId="{A16C4CCF-F18A-4C49-96A6-A17D853511C0}" dt="2019-04-06T12:28:44.529" v="3071" actId="1036"/>
          <ac:picMkLst>
            <pc:docMk/>
            <pc:sldMk cId="2586109759" sldId="288"/>
            <ac:picMk id="13316" creationId="{1F51D8B6-A31C-4DBA-8248-BFEDFF330727}"/>
          </ac:picMkLst>
        </pc:picChg>
      </pc:sldChg>
      <pc:sldChg chg="addSp modSp add">
        <pc:chgData name="Andy Babiec" userId="d2875667258e6b13" providerId="LiveId" clId="{A16C4CCF-F18A-4C49-96A6-A17D853511C0}" dt="2019-04-06T12:29:04.357" v="3089" actId="113"/>
        <pc:sldMkLst>
          <pc:docMk/>
          <pc:sldMk cId="1629822551" sldId="289"/>
        </pc:sldMkLst>
        <pc:spChg chg="mod">
          <ac:chgData name="Andy Babiec" userId="d2875667258e6b13" providerId="LiveId" clId="{A16C4CCF-F18A-4C49-96A6-A17D853511C0}" dt="2019-04-06T12:29:04.357" v="3089" actId="113"/>
          <ac:spMkLst>
            <pc:docMk/>
            <pc:sldMk cId="1629822551" sldId="289"/>
            <ac:spMk id="2" creationId="{F8738B16-A683-4C79-8261-48D2B2C56506}"/>
          </ac:spMkLst>
        </pc:spChg>
        <pc:picChg chg="add mod">
          <ac:chgData name="Andy Babiec" userId="d2875667258e6b13" providerId="LiveId" clId="{A16C4CCF-F18A-4C49-96A6-A17D853511C0}" dt="2019-04-06T12:25:24.854" v="3022" actId="1076"/>
          <ac:picMkLst>
            <pc:docMk/>
            <pc:sldMk cId="1629822551" sldId="289"/>
            <ac:picMk id="14338" creationId="{B9D1D602-EDE3-4678-B0F0-308A1B19D034}"/>
          </ac:picMkLst>
        </pc:picChg>
      </pc:sldChg>
      <pc:sldChg chg="addSp modSp add">
        <pc:chgData name="Andy Babiec" userId="d2875667258e6b13" providerId="LiveId" clId="{A16C4CCF-F18A-4C49-96A6-A17D853511C0}" dt="2019-04-06T12:35:43.912" v="3111" actId="14100"/>
        <pc:sldMkLst>
          <pc:docMk/>
          <pc:sldMk cId="4158337454" sldId="290"/>
        </pc:sldMkLst>
        <pc:picChg chg="add mod">
          <ac:chgData name="Andy Babiec" userId="d2875667258e6b13" providerId="LiveId" clId="{A16C4CCF-F18A-4C49-96A6-A17D853511C0}" dt="2019-04-06T12:35:43.912" v="3111" actId="14100"/>
          <ac:picMkLst>
            <pc:docMk/>
            <pc:sldMk cId="4158337454" sldId="290"/>
            <ac:picMk id="4" creationId="{57ECE20B-26CA-4DE3-A70F-A43A573B7D3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I2BnkI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8787-2709-48E2-B73C-6AAB77370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365126"/>
            <a:ext cx="8531053" cy="1646302"/>
          </a:xfrm>
        </p:spPr>
        <p:txBody>
          <a:bodyPr/>
          <a:lstStyle/>
          <a:p>
            <a:r>
              <a:rPr lang="en-US" dirty="0"/>
              <a:t>Understanding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5A12F-720A-496F-9294-CC3A0856F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Andrew Babiec</a:t>
            </a:r>
          </a:p>
          <a:p>
            <a:r>
              <a:rPr lang="en-US" dirty="0"/>
              <a:t>Boston Code Camp 31 </a:t>
            </a:r>
          </a:p>
          <a:p>
            <a:r>
              <a:rPr lang="en-US" dirty="0"/>
              <a:t>2019-04-05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9E31-B136-4B46-A867-DC6AC8D3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4" y="3618324"/>
            <a:ext cx="6216001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5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3249-88DC-418E-8919-569A7D99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– Separation of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2CE48-BBB5-45A5-B810-E133A353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23232"/>
            <a:ext cx="8963025" cy="49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99BD-69B4-4D9C-AC2B-34B36DFB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AD31-C561-4235-879E-36A837A1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on top of existing OS features</a:t>
            </a:r>
          </a:p>
          <a:p>
            <a:r>
              <a:rPr lang="en-US" b="1" dirty="0"/>
              <a:t>Kernel Namespaces</a:t>
            </a:r>
            <a:r>
              <a:rPr lang="en-US" dirty="0"/>
              <a:t> - to sandbox different applications</a:t>
            </a:r>
          </a:p>
          <a:p>
            <a:pPr lvl="1"/>
            <a:r>
              <a:rPr lang="en-US" dirty="0"/>
              <a:t>process, network, filesystem, user</a:t>
            </a:r>
          </a:p>
          <a:p>
            <a:r>
              <a:rPr lang="en-US" b="1" dirty="0"/>
              <a:t>Control groups </a:t>
            </a:r>
            <a:r>
              <a:rPr lang="en-US" dirty="0"/>
              <a:t>(</a:t>
            </a:r>
            <a:r>
              <a:rPr lang="en-US" dirty="0" err="1"/>
              <a:t>cgroups</a:t>
            </a:r>
            <a:r>
              <a:rPr lang="en-US" dirty="0"/>
              <a:t>) – control resource utilization</a:t>
            </a:r>
          </a:p>
          <a:p>
            <a:r>
              <a:rPr lang="en-US" b="1" dirty="0"/>
              <a:t>Layering</a:t>
            </a:r>
            <a:r>
              <a:rPr lang="en-US" dirty="0"/>
              <a:t> – </a:t>
            </a:r>
            <a:r>
              <a:rPr lang="en-US" dirty="0" err="1"/>
              <a:t>UnionFS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container runtime, a network library, a RESTful API, a command-line interface, etc.</a:t>
            </a:r>
          </a:p>
        </p:txBody>
      </p:sp>
    </p:spTree>
    <p:extLst>
      <p:ext uri="{BB962C8B-B14F-4D97-AF65-F5344CB8AC3E}">
        <p14:creationId xmlns:p14="http://schemas.microsoft.com/office/powerpoint/2010/main" val="85478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05AE-3DE3-4E17-B481-6C5AB889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6146" name="Picture 2" descr="Host FS &#10;FS namespace 1 &#10;Process A &#10;Local FS &#10;FS namespace 2 &#10;Process B &#10;Local FS ">
            <a:extLst>
              <a:ext uri="{FF2B5EF4-FFF2-40B4-BE49-F238E27FC236}">
                <a16:creationId xmlns:a16="http://schemas.microsoft.com/office/drawing/2014/main" id="{7D90453C-C348-4DDE-B17B-9F1ED519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495550"/>
            <a:ext cx="5455921" cy="42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1 &#10;/sbinnnit &#10;Parent PID Namespace &#10;docker-containerd-shim &#10;194 &#10;/usr/bin/ava &#10;334, &#10;Child PID Namespace 1 &#10;121 /usr/bin/dockerd &#10;docker-containerd &#10;154 &#10;234 docker-containerd-shim &#10;Containers &#10;267, 1 redis-server &#10;Child PID Namespace 2 ">
            <a:extLst>
              <a:ext uri="{FF2B5EF4-FFF2-40B4-BE49-F238E27FC236}">
                <a16:creationId xmlns:a16="http://schemas.microsoft.com/office/drawing/2014/main" id="{316634DD-4391-46DD-B17F-37E19E7F1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130"/>
            <a:ext cx="5767285" cy="328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F000-4889-4833-A9B6-0391766A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Drawbacks/Downsides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D5EBD-375E-4EAC-ACAD-A8BC7A15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isolation than VMs</a:t>
            </a:r>
          </a:p>
          <a:p>
            <a:r>
              <a:rPr lang="en-US" dirty="0"/>
              <a:t>Shared OS Kernel will only support containers with the same OS</a:t>
            </a:r>
          </a:p>
          <a:p>
            <a:r>
              <a:rPr lang="en-US" dirty="0"/>
              <a:t>Training development and operations team members</a:t>
            </a:r>
          </a:p>
          <a:p>
            <a:r>
              <a:rPr lang="en-US" dirty="0"/>
              <a:t>Changes to workflow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2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497C-AEAF-4667-9C03-B6C7D281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4378-6C86-46D9-946E-ECA83ACA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project for automating the deployment of applications as portable, self-sufficient containers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Defacto</a:t>
            </a:r>
            <a:r>
              <a:rPr lang="en-US" dirty="0"/>
              <a:t> standard: 95% usage share</a:t>
            </a:r>
          </a:p>
          <a:p>
            <a:endParaRPr lang="en-US" dirty="0"/>
          </a:p>
          <a:p>
            <a:r>
              <a:rPr lang="en-US" dirty="0"/>
              <a:t>Supports Linux and Windows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053AD53-1855-4371-8BAC-4B187B69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57" y="2709201"/>
            <a:ext cx="3992899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9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656D-690A-4A18-84FE-96355B08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Containers/Docker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7501-625C-4846-8158-D3ECC14D3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Virtualization Platform</a:t>
            </a:r>
          </a:p>
          <a:p>
            <a:pPr fontAlgn="ctr"/>
            <a:r>
              <a:rPr lang="en-US" dirty="0"/>
              <a:t>Cloud Platform</a:t>
            </a:r>
          </a:p>
          <a:p>
            <a:pPr fontAlgn="ctr"/>
            <a:r>
              <a:rPr lang="en-US" dirty="0"/>
              <a:t>Config </a:t>
            </a:r>
            <a:r>
              <a:rPr lang="en-US" dirty="0" err="1"/>
              <a:t>Mgmt</a:t>
            </a:r>
            <a:r>
              <a:rPr lang="en-US" dirty="0"/>
              <a:t> (Puppet, Chef, etc.)</a:t>
            </a:r>
          </a:p>
          <a:p>
            <a:pPr fontAlgn="ctr"/>
            <a:r>
              <a:rPr lang="en-US" dirty="0"/>
              <a:t>Deployment framework</a:t>
            </a:r>
          </a:p>
          <a:p>
            <a:pPr fontAlgn="ctr"/>
            <a:r>
              <a:rPr lang="en-US" dirty="0"/>
              <a:t>Workload </a:t>
            </a:r>
            <a:r>
              <a:rPr lang="en-US" dirty="0" err="1"/>
              <a:t>Mgmt</a:t>
            </a:r>
            <a:r>
              <a:rPr lang="en-US" dirty="0"/>
              <a:t> (see Orchestration Engines later)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9EC8-7603-412A-87A7-CD18F8DE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editions: </a:t>
            </a:r>
            <a:br>
              <a:rPr lang="en-US" dirty="0"/>
            </a:br>
            <a:r>
              <a:rPr lang="en-US" dirty="0"/>
              <a:t>Community and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76AD-C395-4A6A-A337-A6FD7830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Enterprise:</a:t>
            </a:r>
          </a:p>
          <a:p>
            <a:pPr lvl="1"/>
            <a:r>
              <a:rPr lang="en-US" dirty="0"/>
              <a:t>Enterprise-grade features such as role-based access control (RBAC), multi tenancy, mixed clusters of Docker Swarm and Kubernetes, web-based UI, and content trust, as well as image scanning on top of it.</a:t>
            </a:r>
          </a:p>
          <a:p>
            <a:pPr lvl="1"/>
            <a:r>
              <a:rPr lang="en-US" dirty="0"/>
              <a:t>Universal Control Plane (UCP) and Docker Trusted Registry (DTR)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6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F80F-27B5-4658-ABBB-27FDAD70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AAB-02D3-4D89-8CCE-3615E1A6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Windows 10/Mac: </a:t>
            </a:r>
            <a:r>
              <a:rPr lang="en-US" b="1" dirty="0"/>
              <a:t>Docker Desktop</a:t>
            </a:r>
          </a:p>
          <a:p>
            <a:pPr lvl="1" fontAlgn="ctr"/>
            <a:r>
              <a:rPr lang="en-US" dirty="0"/>
              <a:t>Win10 requires </a:t>
            </a:r>
            <a:r>
              <a:rPr lang="en-US" dirty="0" err="1"/>
              <a:t>HyperV</a:t>
            </a:r>
            <a:endParaRPr lang="en-US" dirty="0"/>
          </a:p>
          <a:p>
            <a:pPr lvl="1" fontAlgn="ctr"/>
            <a:r>
              <a:rPr lang="en-US" dirty="0"/>
              <a:t>Older: Docker Toolbox</a:t>
            </a:r>
            <a:br>
              <a:rPr lang="en-US" dirty="0"/>
            </a:br>
            <a:endParaRPr lang="en-US" dirty="0"/>
          </a:p>
          <a:p>
            <a:pPr fontAlgn="ctr"/>
            <a:r>
              <a:rPr lang="en-US" dirty="0"/>
              <a:t>Windows Server 2016/2019: Docker Enterprise</a:t>
            </a:r>
          </a:p>
          <a:p>
            <a:pPr lvl="1" fontAlgn="ctr"/>
            <a:endParaRPr lang="en-US" dirty="0"/>
          </a:p>
          <a:p>
            <a:pPr fontAlgn="ctr"/>
            <a:r>
              <a:rPr lang="en-US" dirty="0"/>
              <a:t>Linux: Install Docker CE/EE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3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8FD5-886D-443F-8486-A7EE3200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4F45-E21D-453F-B0A0-562A2F073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b="1" dirty="0"/>
              <a:t>Image</a:t>
            </a:r>
          </a:p>
          <a:p>
            <a:pPr lvl="1"/>
            <a:r>
              <a:rPr lang="en-US" dirty="0"/>
              <a:t>The basis of a Docker container. Represents a full application</a:t>
            </a:r>
          </a:p>
          <a:p>
            <a:r>
              <a:rPr lang="en-US" dirty="0"/>
              <a:t>Docker </a:t>
            </a:r>
            <a:r>
              <a:rPr lang="en-US" b="1" dirty="0"/>
              <a:t>Container</a:t>
            </a:r>
          </a:p>
          <a:p>
            <a:pPr lvl="1"/>
            <a:r>
              <a:rPr lang="en-US" dirty="0"/>
              <a:t>The standard unit in which the application service resides and executes</a:t>
            </a:r>
          </a:p>
          <a:p>
            <a:pPr lvl="1"/>
            <a:r>
              <a:rPr lang="en-US" dirty="0"/>
              <a:t>An instance of an image</a:t>
            </a:r>
          </a:p>
          <a:p>
            <a:r>
              <a:rPr lang="en-US" b="1" dirty="0"/>
              <a:t>Docker Engine</a:t>
            </a:r>
          </a:p>
          <a:p>
            <a:pPr lvl="1"/>
            <a:r>
              <a:rPr lang="en-US" dirty="0"/>
              <a:t>Creates, ships and runs Docker containers deployable on a physical or virtual, host locally, in a datacenter or cloud service provider</a:t>
            </a:r>
          </a:p>
          <a:p>
            <a:r>
              <a:rPr lang="en-US" b="1" dirty="0"/>
              <a:t>Registry Service </a:t>
            </a:r>
            <a:r>
              <a:rPr lang="en-US" dirty="0"/>
              <a:t>(Docker Hub or Docker Trusted Registry)</a:t>
            </a:r>
          </a:p>
          <a:p>
            <a:pPr lvl="1"/>
            <a:r>
              <a:rPr lang="en-US" dirty="0"/>
              <a:t>Cloud or server based storage and distribution service for your images</a:t>
            </a:r>
          </a:p>
        </p:txBody>
      </p:sp>
    </p:spTree>
    <p:extLst>
      <p:ext uri="{BB962C8B-B14F-4D97-AF65-F5344CB8AC3E}">
        <p14:creationId xmlns:p14="http://schemas.microsoft.com/office/powerpoint/2010/main" val="105556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870A-C2CB-4086-B44A-8875A6F7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4053CF-F7B7-4B4C-97B5-3075984DE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5700" y="0"/>
            <a:ext cx="4686300" cy="3667125"/>
          </a:xfrm>
        </p:spPr>
      </p:pic>
      <p:pic>
        <p:nvPicPr>
          <p:cNvPr id="2054" name="Picture 6" descr="REST Interface &#10;Docker engine &#10;libcontainerd &#10;containerd + runc &#10;Namespaces &#10;pid, net,ipc, mnt, ufs &#10;libnetwork &#10;Control Groups &#10;cgroups &#10;graph &#10;Layer Capabilities &#10;Union Filesystem: &#10;Overlay, AUFS, &#10;Device Mapper, etc. &#10;plugins &#10;Other OS &#10;Functionality &#10;Linux Operating System ">
            <a:extLst>
              <a:ext uri="{FF2B5EF4-FFF2-40B4-BE49-F238E27FC236}">
                <a16:creationId xmlns:a16="http://schemas.microsoft.com/office/drawing/2014/main" id="{A249F45F-60D9-4BE0-9D0A-28FCEDF8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8" y="2609849"/>
            <a:ext cx="7620152" cy="419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4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CC75E0-1EEC-4CF7-A525-C7AB5F31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0" y="0"/>
            <a:ext cx="11901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2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068D-4312-4873-B2E7-EEC55371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Images -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CADA-0FD9-4BB9-B864-470528B5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on how to build a Docker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00C1-083D-40D0-9E7D-6476D28D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026836"/>
            <a:ext cx="5348287" cy="358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4B244-4F8B-4917-9846-7B00B4F5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55" y="3026836"/>
            <a:ext cx="4517532" cy="36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2E4B-4EB3-41BA-ADE8-E96F2152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- Disk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5AFD7-7DC2-4847-A274-75BB2EDD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4951"/>
            <a:ext cx="8596668" cy="4536412"/>
          </a:xfrm>
        </p:spPr>
        <p:txBody>
          <a:bodyPr/>
          <a:lstStyle/>
          <a:p>
            <a:r>
              <a:rPr lang="en-US" dirty="0"/>
              <a:t>When a container is started a writeable layer is added to the “top” of the filesystem</a:t>
            </a:r>
          </a:p>
          <a:p>
            <a:r>
              <a:rPr lang="en-US" dirty="0"/>
              <a:t>Containers will share common layers on the host</a:t>
            </a:r>
          </a:p>
          <a:p>
            <a:r>
              <a:rPr lang="en-US" dirty="0"/>
              <a:t>Allows images to be constructed / deconstructed as needed vs. a huge monolithic image (ala traditional VM’s)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170" name="Picture 2" descr="Container Layer &#10;3. Add static files &#10;2. Add Nginx &#10;1. Alpine Linux &#10;r/w &#10;Container . ">
            <a:extLst>
              <a:ext uri="{FF2B5EF4-FFF2-40B4-BE49-F238E27FC236}">
                <a16:creationId xmlns:a16="http://schemas.microsoft.com/office/drawing/2014/main" id="{4F8F269B-9BCD-4EFD-993C-B8F2AF72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98" y="3829050"/>
            <a:ext cx="3771748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06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F661-4E2D-4B7C-BE8E-5C24DAD8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Common Layers</a:t>
            </a:r>
          </a:p>
        </p:txBody>
      </p:sp>
      <p:pic>
        <p:nvPicPr>
          <p:cNvPr id="8194" name="Picture 2" descr="Container 1 Container 2 Container 3 &#10;Thin R/W layer &#10;Thin R/W layer &#10;Thin R/W layer &#10;3. Add static files &#10;2. Add Nginx &#10;1. Alpine Linux &#10;Container n &#10;Thin R/W layer &#10;Image ">
            <a:extLst>
              <a:ext uri="{FF2B5EF4-FFF2-40B4-BE49-F238E27FC236}">
                <a16:creationId xmlns:a16="http://schemas.microsoft.com/office/drawing/2014/main" id="{70DE1A53-34D0-4CCA-B392-55AC6148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013600"/>
            <a:ext cx="6600825" cy="40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61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173C-579A-47D6-9C0B-2FC5A730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– Docker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7E24-6318-4BDD-A977-95D55677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 a directory on the host into the container at a specific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Persistence (if container is deleted)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data between containers (or container and host)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88399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1453-E5EA-4A8A-9049-8E4523BC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Tools/Services</a:t>
            </a:r>
          </a:p>
        </p:txBody>
      </p:sp>
      <p:pic>
        <p:nvPicPr>
          <p:cNvPr id="5122" name="Picture 2" descr="Docker Universal &#10;Control Plane &#10;Docker &#10;Client &#10;Docker &#10;Compose &#10;Docker &#10;Registry &#10;Docker &#10;Swarm &#10;Docker Engine &#10;Operating System ">
            <a:extLst>
              <a:ext uri="{FF2B5EF4-FFF2-40B4-BE49-F238E27FC236}">
                <a16:creationId xmlns:a16="http://schemas.microsoft.com/office/drawing/2014/main" id="{DC2CA9D3-8D8E-44E7-9035-9382E762A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68" y="3198813"/>
            <a:ext cx="57054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E4AF-175A-46B2-B0FA-11B2F32D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7801"/>
            <a:ext cx="7599891" cy="4593562"/>
          </a:xfrm>
        </p:spPr>
        <p:txBody>
          <a:bodyPr/>
          <a:lstStyle/>
          <a:p>
            <a:r>
              <a:rPr lang="en-US" dirty="0"/>
              <a:t>Docker </a:t>
            </a:r>
            <a:r>
              <a:rPr lang="en-US" b="1" dirty="0"/>
              <a:t>Hub</a:t>
            </a:r>
            <a:r>
              <a:rPr lang="en-US" dirty="0"/>
              <a:t> – online service for finding and sharing container images (registry)</a:t>
            </a:r>
          </a:p>
          <a:p>
            <a:r>
              <a:rPr lang="en-US" dirty="0"/>
              <a:t>Docker </a:t>
            </a:r>
            <a:r>
              <a:rPr lang="en-US" b="1" dirty="0"/>
              <a:t>Compose</a:t>
            </a:r>
            <a:r>
              <a:rPr lang="en-US" dirty="0"/>
              <a:t> - tool for defining and running multi-container Docker applications</a:t>
            </a:r>
          </a:p>
          <a:p>
            <a:r>
              <a:rPr lang="en-US" dirty="0"/>
              <a:t>Docker </a:t>
            </a:r>
            <a:r>
              <a:rPr lang="en-US" b="1" dirty="0"/>
              <a:t>Swarm</a:t>
            </a:r>
            <a:r>
              <a:rPr lang="en-US" dirty="0"/>
              <a:t> - group of machines (nodes) running Docker joined into a cluster</a:t>
            </a:r>
          </a:p>
          <a:p>
            <a:r>
              <a:rPr lang="en-US" b="1" dirty="0"/>
              <a:t>Stack</a:t>
            </a:r>
            <a:r>
              <a:rPr lang="en-US" dirty="0"/>
              <a:t> - group of interrelated services that share dependencies, and can be orchestrated and scaled together</a:t>
            </a:r>
          </a:p>
          <a:p>
            <a:r>
              <a:rPr lang="en-US" dirty="0"/>
              <a:t>Docker </a:t>
            </a:r>
            <a:r>
              <a:rPr lang="en-US" b="1" dirty="0"/>
              <a:t>Universal Control Plane</a:t>
            </a:r>
            <a:r>
              <a:rPr lang="en-US" dirty="0"/>
              <a:t> – used for</a:t>
            </a:r>
            <a:br>
              <a:rPr lang="en-US" dirty="0"/>
            </a:br>
            <a:r>
              <a:rPr lang="en-US" dirty="0"/>
              <a:t>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7D0F-DA8B-4902-BF0C-E898DD05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85241" cy="1320800"/>
          </a:xfrm>
        </p:spPr>
        <p:txBody>
          <a:bodyPr/>
          <a:lstStyle/>
          <a:p>
            <a:r>
              <a:rPr lang="en-US" dirty="0"/>
              <a:t>Windows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51AA-E596-4D7A-8531-CDE5AE82D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19325"/>
            <a:ext cx="8596668" cy="3822037"/>
          </a:xfrm>
        </p:spPr>
        <p:txBody>
          <a:bodyPr/>
          <a:lstStyle/>
          <a:p>
            <a:r>
              <a:rPr lang="en-US" dirty="0"/>
              <a:t>Two types of runtime: </a:t>
            </a:r>
            <a:r>
              <a:rPr lang="en-US" b="1" dirty="0"/>
              <a:t>Windows Server Container </a:t>
            </a:r>
            <a:r>
              <a:rPr lang="en-US" dirty="0"/>
              <a:t>and </a:t>
            </a:r>
            <a:r>
              <a:rPr lang="en-US" b="1" dirty="0"/>
              <a:t>Hyper-V Isolation</a:t>
            </a:r>
          </a:p>
        </p:txBody>
      </p:sp>
      <p:pic>
        <p:nvPicPr>
          <p:cNvPr id="4098" name="Picture 2" descr="Windows Server Containers &#10;Maximum speed and density &#10;Container Container Container &#10;Kernel &#10;Hyper-V Containers &#10;Isolation plus performance &#10;: Container : : Container : : Container : &#10;ernel &#10;Hyper-V ">
            <a:extLst>
              <a:ext uri="{FF2B5EF4-FFF2-40B4-BE49-F238E27FC236}">
                <a16:creationId xmlns:a16="http://schemas.microsoft.com/office/drawing/2014/main" id="{525B58E7-6BBD-4698-B66B-2DB6D110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3429000"/>
            <a:ext cx="74961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mpute Service APIs &#10;Compute System &#10;Runtime Management &#10;Windows Containers Hyper-V Containers &#10;VM Support &#10;Support &#10;Support &#10;Host Resource &#10;Management ">
            <a:extLst>
              <a:ext uri="{FF2B5EF4-FFF2-40B4-BE49-F238E27FC236}">
                <a16:creationId xmlns:a16="http://schemas.microsoft.com/office/drawing/2014/main" id="{4E1F3ADF-1375-4750-955B-F29EDE24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0" y="145387"/>
            <a:ext cx="5488359" cy="15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90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B19-4B25-4785-B141-FE971A1D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 Architecture</a:t>
            </a:r>
          </a:p>
        </p:txBody>
      </p:sp>
      <p:pic>
        <p:nvPicPr>
          <p:cNvPr id="9218" name="Picture 2" descr="Initial Docker Engine architecture on Windows">
            <a:extLst>
              <a:ext uri="{FF2B5EF4-FFF2-40B4-BE49-F238E27FC236}">
                <a16:creationId xmlns:a16="http://schemas.microsoft.com/office/drawing/2014/main" id="{CB939E55-E783-46F4-B3B4-D4F19DD4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85913"/>
            <a:ext cx="7373687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F906-2B75-45AE-A7C2-F4C63EF0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0175"/>
            <a:ext cx="8596668" cy="83819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Containerd</a:t>
            </a:r>
            <a:r>
              <a:rPr lang="en-US" dirty="0"/>
              <a:t> and </a:t>
            </a:r>
            <a:r>
              <a:rPr lang="en-US" b="1" dirty="0" err="1"/>
              <a:t>runc</a:t>
            </a:r>
            <a:r>
              <a:rPr lang="en-US" dirty="0"/>
              <a:t> replaced by </a:t>
            </a:r>
            <a:r>
              <a:rPr lang="en-US" b="1" dirty="0"/>
              <a:t>Host Compute Service</a:t>
            </a:r>
          </a:p>
        </p:txBody>
      </p:sp>
    </p:spTree>
    <p:extLst>
      <p:ext uri="{BB962C8B-B14F-4D97-AF65-F5344CB8AC3E}">
        <p14:creationId xmlns:p14="http://schemas.microsoft.com/office/powerpoint/2010/main" val="222191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BC1A-2503-4021-91D1-97DBC0E8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Container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CB91-3EB8-409E-86BC-7058A0348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52506"/>
          </a:xfrm>
        </p:spPr>
        <p:txBody>
          <a:bodyPr>
            <a:normAutofit/>
          </a:bodyPr>
          <a:lstStyle/>
          <a:p>
            <a:r>
              <a:rPr lang="en-US" dirty="0"/>
              <a:t>Higher-level Orchestration Engines to the rescue</a:t>
            </a:r>
          </a:p>
          <a:p>
            <a:pPr lvl="1"/>
            <a:r>
              <a:rPr lang="en-US" dirty="0"/>
              <a:t>Managing a multi-container application/system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Available Solutions:</a:t>
            </a:r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SwarmKit</a:t>
            </a:r>
            <a:endParaRPr lang="en-US" dirty="0"/>
          </a:p>
          <a:p>
            <a:pPr lvl="1"/>
            <a:r>
              <a:rPr lang="en-US" dirty="0"/>
              <a:t>Apache Mesos</a:t>
            </a:r>
          </a:p>
          <a:p>
            <a:pPr lvl="1"/>
            <a:r>
              <a:rPr lang="en-US" dirty="0"/>
              <a:t>Azure Kubernetes Service (AKS)</a:t>
            </a:r>
          </a:p>
          <a:p>
            <a:pPr lvl="1"/>
            <a:r>
              <a:rPr lang="en-US" dirty="0"/>
              <a:t>AWS Elastic Container Service (ECS)</a:t>
            </a:r>
          </a:p>
          <a:p>
            <a:pPr lvl="1"/>
            <a:r>
              <a:rPr lang="en-US" dirty="0"/>
              <a:t>Red Hat Open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33137-E276-4E48-8431-5826A41F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6" y="344904"/>
            <a:ext cx="4032374" cy="3026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C4287-19BF-4AFB-94E9-7A943061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3611625"/>
            <a:ext cx="6185025" cy="29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28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6440-A1D3-4667-AEF9-41554451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274"/>
          </a:xfrm>
        </p:spPr>
        <p:txBody>
          <a:bodyPr/>
          <a:lstStyle/>
          <a:p>
            <a:r>
              <a:rPr lang="en-US" dirty="0"/>
              <a:t>Benefits of Orchestration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8311-58FB-4CA1-AB7C-47B62F370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5874"/>
            <a:ext cx="9669824" cy="5061283"/>
          </a:xfrm>
        </p:spPr>
        <p:txBody>
          <a:bodyPr>
            <a:normAutofit/>
          </a:bodyPr>
          <a:lstStyle/>
          <a:p>
            <a:pPr fontAlgn="ctr"/>
            <a:r>
              <a:rPr lang="en-US" sz="2000" dirty="0"/>
              <a:t>Reconciling the desired state</a:t>
            </a:r>
          </a:p>
          <a:p>
            <a:pPr fontAlgn="ctr"/>
            <a:r>
              <a:rPr lang="en-US" sz="2000" dirty="0"/>
              <a:t>Scaling up/down</a:t>
            </a:r>
          </a:p>
          <a:p>
            <a:pPr fontAlgn="ctr"/>
            <a:r>
              <a:rPr lang="en-US" sz="2000" dirty="0"/>
              <a:t>Service discovery/Routing</a:t>
            </a:r>
          </a:p>
          <a:p>
            <a:pPr fontAlgn="ctr"/>
            <a:r>
              <a:rPr lang="en-US" sz="2000" dirty="0"/>
              <a:t>Load Balancing</a:t>
            </a:r>
          </a:p>
          <a:p>
            <a:pPr fontAlgn="ctr"/>
            <a:r>
              <a:rPr lang="en-US" sz="2000" dirty="0"/>
              <a:t>Self-healing - failover, health monitoring, uptime</a:t>
            </a:r>
          </a:p>
          <a:p>
            <a:pPr fontAlgn="ctr"/>
            <a:r>
              <a:rPr lang="en-US" sz="2000" dirty="0"/>
              <a:t>Zero downtime deployments - rolling updates, canary releases, blue-green deployments</a:t>
            </a:r>
          </a:p>
          <a:p>
            <a:pPr fontAlgn="ctr"/>
            <a:r>
              <a:rPr lang="en-US" sz="2000" dirty="0"/>
              <a:t>Affinity and location awareness</a:t>
            </a:r>
          </a:p>
          <a:p>
            <a:pPr fontAlgn="ctr"/>
            <a:r>
              <a:rPr lang="en-US" sz="2000" dirty="0"/>
              <a:t>Security - network, RBAC, secrets, fresh rebuilds</a:t>
            </a:r>
          </a:p>
          <a:p>
            <a:pPr fontAlgn="ctr"/>
            <a:r>
              <a:rPr lang="en-US" sz="2000" dirty="0"/>
              <a:t>Introspection - logging &amp; monitoring</a:t>
            </a:r>
          </a:p>
          <a:p>
            <a:pPr fontAlgn="ctr"/>
            <a:r>
              <a:rPr lang="en-US" sz="2000" dirty="0"/>
              <a:t>Automated rollouts &amp; rollbacks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6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D45E-CD71-4ED9-B2F2-DAFFFFD6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0C7A-51C6-4A2C-ACDB-28CC67E08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5925"/>
            <a:ext cx="8596668" cy="4355437"/>
          </a:xfrm>
        </p:spPr>
        <p:txBody>
          <a:bodyPr/>
          <a:lstStyle/>
          <a:p>
            <a:r>
              <a:rPr lang="en-US" dirty="0"/>
              <a:t>Popular, widely-supported orchestration engine (even by Docker)</a:t>
            </a:r>
          </a:p>
          <a:p>
            <a:r>
              <a:rPr lang="en-US" dirty="0"/>
              <a:t>Master and (worker) Nodes</a:t>
            </a:r>
          </a:p>
        </p:txBody>
      </p:sp>
      <p:pic>
        <p:nvPicPr>
          <p:cNvPr id="10242" name="Picture 2" descr="O &#10;Master &#10;Cluster &#10;Store &#10;API Server { &#10;Linux &#10;Infrastructure ">
            <a:extLst>
              <a:ext uri="{FF2B5EF4-FFF2-40B4-BE49-F238E27FC236}">
                <a16:creationId xmlns:a16="http://schemas.microsoft.com/office/drawing/2014/main" id="{7B164433-7BE2-4AB3-BB6A-53F3B9F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298825"/>
            <a:ext cx="38195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Node &#10;Kubelet &#10;v; &#10;Container &#10;Runtime &#10;Linux &#10;Infrastructure &#10;Network &#10;Proxy ">
            <a:extLst>
              <a:ext uri="{FF2B5EF4-FFF2-40B4-BE49-F238E27FC236}">
                <a16:creationId xmlns:a16="http://schemas.microsoft.com/office/drawing/2014/main" id="{8BEAD3B7-E99B-4857-80BE-1B20C4467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3177067"/>
            <a:ext cx="4033838" cy="35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0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FEA5-002B-4101-B0F2-1BE17200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14D0-2011-41D2-B1AA-A3A2D9CF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Containers and Orchestration Engines</a:t>
            </a:r>
          </a:p>
          <a:p>
            <a:endParaRPr lang="en-US" dirty="0"/>
          </a:p>
          <a:p>
            <a:r>
              <a:rPr lang="en-US" dirty="0"/>
              <a:t>Covering Docker and Kubernetes</a:t>
            </a:r>
          </a:p>
          <a:p>
            <a:endParaRPr lang="en-US" dirty="0"/>
          </a:p>
          <a:p>
            <a:r>
              <a:rPr lang="en-US" dirty="0"/>
              <a:t>Including details on the differences between Windows and Linux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https://bit.ly/2I2BnkI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6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BBC8-D3F5-4691-A818-D0D83397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C69C-05CD-4BCC-A2EF-4CBA90D53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Admin &#10;Tool &#10;External &#10;Load Balancer &#10;Kube &#10;Node &#10;Raft Consensus Group &#10;Oetcd &#10;oetcd &#10;Oetcd &#10;Kube &#10;Master &#10;Follower &#10;Consensus Group &#10;Cluster &#10;State &#10;Management &#10;Kube &#10;Node &#10;Kube &#10;Node &#10;Kube &#10;Master &#10;Follower &#10;Kube &#10;Node &#10;Kube &#10;Master &#10;Leader &#10;Kube &#10;Node &#10;Kube &#10;Node &#10;Kube &#10;Node &#10;Plane &#10;Kube &#10;Node &#10;Kube &#10;Node &#10;Workload &#10;External &#10;Load Balancer &#10;Ingress ">
            <a:extLst>
              <a:ext uri="{FF2B5EF4-FFF2-40B4-BE49-F238E27FC236}">
                <a16:creationId xmlns:a16="http://schemas.microsoft.com/office/drawing/2014/main" id="{A555D4CC-B38B-4251-B0E3-612D903C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0"/>
            <a:ext cx="8299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eployment &#10;Updates and Rollback &#10;ReplicaSet &#10;Self-healing, scalable, desired state &#10;pod &#10;pod &#10;pod ">
            <a:extLst>
              <a:ext uri="{FF2B5EF4-FFF2-40B4-BE49-F238E27FC236}">
                <a16:creationId xmlns:a16="http://schemas.microsoft.com/office/drawing/2014/main" id="{C7AAABCA-4C0B-4C2F-8A78-00ACD591A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3" y="114300"/>
            <a:ext cx="4095259" cy="21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56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10C7-5C34-4E79-BFC3-EFA10138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6393"/>
            <a:ext cx="8596668" cy="1320800"/>
          </a:xfrm>
        </p:spPr>
        <p:txBody>
          <a:bodyPr/>
          <a:lstStyle/>
          <a:p>
            <a:r>
              <a:rPr lang="en-US" dirty="0"/>
              <a:t>Migrating Existing Apps to Containers:</a:t>
            </a:r>
            <a:br>
              <a:rPr lang="en-US" dirty="0"/>
            </a:br>
            <a:r>
              <a:rPr lang="en-US" b="1" dirty="0"/>
              <a:t>Lift-and-shift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1E7D7-F724-4059-82D3-97E32352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2" name="Picture 4" descr="Legacy Three-Tier &#10;Monolithic App &#10;Web VM &#10;Worker VM &#10;Database VM &#10;Containerized &#10;App &#10;Web Container &#10;Worker Container &#10;Database External Datastore ">
            <a:extLst>
              <a:ext uri="{FF2B5EF4-FFF2-40B4-BE49-F238E27FC236}">
                <a16:creationId xmlns:a16="http://schemas.microsoft.com/office/drawing/2014/main" id="{511F9EBE-B243-4572-B198-9E679019E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838325"/>
            <a:ext cx="801052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66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5E-2C24-44AB-8B68-5A0E613E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Existing Apps to Containers:</a:t>
            </a:r>
            <a:br>
              <a:rPr lang="en-US" dirty="0"/>
            </a:br>
            <a:r>
              <a:rPr lang="en-US" b="1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F2A9-D9A2-4547-A696-5B3A468FE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 descr="Single Monolithic Website &#10;Corporate Web App &#10;• http://corpapp01/ &#10;Sub Web Apps &#10;• Human Resources &#10;• http://corpapp01/hr &#10;. Payroll &#10;• http://corpappOI/payroII &#10;. Sales &#10;• http://corpapp01/sales &#10;Corporate &#10;App Container &#10;HR App &#10;Container &#10;Web apps &#10;split into &#10;containers &#10;Payroll App &#10;Container &#10;Sales App &#10;Container ">
            <a:extLst>
              <a:ext uri="{FF2B5EF4-FFF2-40B4-BE49-F238E27FC236}">
                <a16:creationId xmlns:a16="http://schemas.microsoft.com/office/drawing/2014/main" id="{1F51D8B6-A31C-4DBA-8248-BFEDFF33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53087"/>
            <a:ext cx="763905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09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8B16-A683-4C79-8261-48D2B2C5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Existing Apps to Containers:</a:t>
            </a:r>
            <a:br>
              <a:rPr lang="en-US" dirty="0"/>
            </a:br>
            <a:r>
              <a:rPr lang="en-US" b="1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C15B-C99E-4231-9A9A-92E2167D3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Sales App &#10;Quoting &#10;App Container &#10;Customer &#10;Management &#10;A Container &#10;Point-of-Sales &#10;App Container &#10;Add Customer &#10;Function App &#10;Remove Customer &#10;Function App &#10;Store Info into &#10;Database App ">
            <a:extLst>
              <a:ext uri="{FF2B5EF4-FFF2-40B4-BE49-F238E27FC236}">
                <a16:creationId xmlns:a16="http://schemas.microsoft.com/office/drawing/2014/main" id="{B9D1D602-EDE3-4678-B0F0-308A1B19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593312"/>
            <a:ext cx="818197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2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BDB4-BDA2-456A-9225-A5ABD836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5C56E-4740-48C6-8B59-C9291FB15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E20B-26CA-4DE3-A70F-A43A573B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" y="0"/>
            <a:ext cx="1218259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3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333B-6733-42FC-BCDB-26B882C4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E5DF-571B-4BC7-A7B7-5418A555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10780" cy="3880773"/>
          </a:xfrm>
        </p:spPr>
        <p:txBody>
          <a:bodyPr/>
          <a:lstStyle/>
          <a:p>
            <a:r>
              <a:rPr lang="en-US" dirty="0"/>
              <a:t>Standardized packaging for software and dependencies</a:t>
            </a:r>
          </a:p>
          <a:p>
            <a:r>
              <a:rPr lang="en-US" dirty="0"/>
              <a:t>Isolate apps from each other</a:t>
            </a:r>
          </a:p>
          <a:p>
            <a:r>
              <a:rPr lang="en-US" dirty="0"/>
              <a:t>Share the same OS kernel</a:t>
            </a:r>
          </a:p>
          <a:p>
            <a:r>
              <a:rPr lang="en-US" dirty="0"/>
              <a:t>Supported on all major Linux distributions</a:t>
            </a:r>
            <a:br>
              <a:rPr lang="en-US" dirty="0"/>
            </a:br>
            <a:r>
              <a:rPr lang="en-US" dirty="0"/>
              <a:t>and Windows (10/Server 2016/2019)</a:t>
            </a:r>
          </a:p>
          <a:p>
            <a:endParaRPr lang="en-US" dirty="0"/>
          </a:p>
          <a:p>
            <a:r>
              <a:rPr lang="en-US" dirty="0"/>
              <a:t>Containerization is an approach to software development in which an application or service, its dependencies, and its configuration are packaged together as a container image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0C582-9B6F-4100-BBCB-1AC63F27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14" y="2457450"/>
            <a:ext cx="478957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BD91-FF9F-4D50-8810-95C43055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09" y="609600"/>
            <a:ext cx="8596668" cy="1320800"/>
          </a:xfrm>
        </p:spPr>
        <p:txBody>
          <a:bodyPr/>
          <a:lstStyle/>
          <a:p>
            <a:r>
              <a:rPr lang="en-US" dirty="0"/>
              <a:t>A Container is not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B5E0-115B-46BE-85BB-9AEA2554C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4475"/>
            <a:ext cx="8596668" cy="1152525"/>
          </a:xfrm>
        </p:spPr>
        <p:txBody>
          <a:bodyPr/>
          <a:lstStyle/>
          <a:p>
            <a:r>
              <a:rPr lang="en-US" dirty="0"/>
              <a:t>Fundamentally different architecture &amp; benefits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B611D-A9DC-42BC-8D16-1B146B5B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9" y="3395221"/>
            <a:ext cx="4846215" cy="3310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3A8B3-AF81-46C9-8B4B-690FC97F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95221"/>
            <a:ext cx="3812930" cy="3310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9BED3-7E86-42E7-A884-96FACC2B6AFC}"/>
              </a:ext>
            </a:extLst>
          </p:cNvPr>
          <p:cNvSpPr txBox="1"/>
          <p:nvPr/>
        </p:nvSpPr>
        <p:spPr>
          <a:xfrm>
            <a:off x="489199" y="2809875"/>
            <a:ext cx="484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06560-B82C-4256-BF9E-9C0ADFC937CF}"/>
              </a:ext>
            </a:extLst>
          </p:cNvPr>
          <p:cNvSpPr txBox="1"/>
          <p:nvPr/>
        </p:nvSpPr>
        <p:spPr>
          <a:xfrm>
            <a:off x="6096000" y="2855969"/>
            <a:ext cx="381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3614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57B754-2A6B-48CB-A87D-6705B1E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14337"/>
            <a:ext cx="11499583" cy="47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C878-2C4A-419B-83E1-AE8860A8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be combined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0AC4A-BC37-44F5-9DA6-EB665A18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83EFE-6F94-4F2E-8485-325FE966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255"/>
            <a:ext cx="12192000" cy="50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1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iner &#10;Immutable &#10;Short Lifetime &#10;Fast Deployement &#10;and Startup &#10;App per Container &#10;Virtual Machine &#10;Stateful &#10;Long Lifetime &#10;Joined to Active &#10;Directory &#10;App(s) per VM ">
            <a:extLst>
              <a:ext uri="{FF2B5EF4-FFF2-40B4-BE49-F238E27FC236}">
                <a16:creationId xmlns:a16="http://schemas.microsoft.com/office/drawing/2014/main" id="{519E951A-F6E1-4D8D-BDCD-FB0729E6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4" y="1233487"/>
            <a:ext cx="7468465" cy="4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8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8368-C26A-4482-ABA8-A8499A80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6194-E9A4-47F6-B519-78758486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of concerns between Dev and Ops</a:t>
            </a:r>
          </a:p>
          <a:p>
            <a:r>
              <a:rPr lang="en-US" dirty="0"/>
              <a:t>Resource isolation/utilization</a:t>
            </a:r>
          </a:p>
          <a:p>
            <a:r>
              <a:rPr lang="en-US" dirty="0"/>
              <a:t>Portability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Consistency across environments</a:t>
            </a:r>
          </a:p>
          <a:p>
            <a:pPr lvl="1"/>
            <a:r>
              <a:rPr lang="en-US" dirty="0"/>
              <a:t>External dependencies: framework, libraries, configuration, etc.</a:t>
            </a:r>
          </a:p>
          <a:p>
            <a:r>
              <a:rPr lang="en-US" dirty="0"/>
              <a:t>Supports CI/CD</a:t>
            </a:r>
          </a:p>
          <a:p>
            <a:r>
              <a:rPr lang="en-US" dirty="0"/>
              <a:t>Significantly smaller footprint than virtual machine (VM)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69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700</Words>
  <Application>Microsoft Office PowerPoint</Application>
  <PresentationFormat>Widescreen</PresentationFormat>
  <Paragraphs>132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Consolas</vt:lpstr>
      <vt:lpstr>Trebuchet MS</vt:lpstr>
      <vt:lpstr>Wingdings 3</vt:lpstr>
      <vt:lpstr>Facet</vt:lpstr>
      <vt:lpstr>Understanding Containers</vt:lpstr>
      <vt:lpstr>PowerPoint Presentation</vt:lpstr>
      <vt:lpstr>Overview</vt:lpstr>
      <vt:lpstr>What is a Container?</vt:lpstr>
      <vt:lpstr>A Container is not a VM</vt:lpstr>
      <vt:lpstr>PowerPoint Presentation</vt:lpstr>
      <vt:lpstr>Can be combined together</vt:lpstr>
      <vt:lpstr>PowerPoint Presentation</vt:lpstr>
      <vt:lpstr>Why Containers?</vt:lpstr>
      <vt:lpstr>Using Containers – Separation of Concerns</vt:lpstr>
      <vt:lpstr>How does it work?</vt:lpstr>
      <vt:lpstr>Namespaces</vt:lpstr>
      <vt:lpstr>Drawbacks/Downsides</vt:lpstr>
      <vt:lpstr>Docker</vt:lpstr>
      <vt:lpstr>What Containers/Docker is NOT</vt:lpstr>
      <vt:lpstr>Docker editions:  Community and Enterprise</vt:lpstr>
      <vt:lpstr>Getting Started</vt:lpstr>
      <vt:lpstr>Docker vocabulary</vt:lpstr>
      <vt:lpstr>Docker Architecture</vt:lpstr>
      <vt:lpstr>Building Images - DockerFile</vt:lpstr>
      <vt:lpstr>Dockerfile - Disk Layers</vt:lpstr>
      <vt:lpstr>Shared Common Layers</vt:lpstr>
      <vt:lpstr>Storage – Docker Volumes</vt:lpstr>
      <vt:lpstr>Docker Tools/Services</vt:lpstr>
      <vt:lpstr>Windows Containers</vt:lpstr>
      <vt:lpstr>Windows Container Architecture</vt:lpstr>
      <vt:lpstr>Problem: Container Management</vt:lpstr>
      <vt:lpstr>Benefits of Orchestration Engines</vt:lpstr>
      <vt:lpstr>Kubernetes</vt:lpstr>
      <vt:lpstr>PowerPoint Presentation</vt:lpstr>
      <vt:lpstr>Migrating Existing Apps to Containers: Lift-and-shift</vt:lpstr>
      <vt:lpstr>Migrating Existing Apps to Containers: Services</vt:lpstr>
      <vt:lpstr>Migrating Existing Apps to Containers: Microservices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Containers</dc:title>
  <dc:creator>Andy Babiec</dc:creator>
  <cp:lastModifiedBy>Andy Babiec</cp:lastModifiedBy>
  <cp:revision>1</cp:revision>
  <dcterms:created xsi:type="dcterms:W3CDTF">2019-04-06T10:21:06Z</dcterms:created>
  <dcterms:modified xsi:type="dcterms:W3CDTF">2019-04-06T12:41:33Z</dcterms:modified>
</cp:coreProperties>
</file>